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"/>
  </p:notesMasterIdLst>
  <p:handoutMasterIdLst>
    <p:handoutMasterId r:id="rId6"/>
  </p:handoutMasterIdLst>
  <p:sldIdLst>
    <p:sldId id="257" r:id="rId2"/>
    <p:sldId id="258" r:id="rId3"/>
    <p:sldId id="259" r:id="rId4"/>
  </p:sldIdLst>
  <p:sldSz cx="10972800" cy="16459200"/>
  <p:notesSz cx="6946900" cy="9220200"/>
  <p:custDataLst>
    <p:tags r:id="rId7"/>
  </p:custDataLst>
  <p:defaultTextStyle>
    <a:defPPr>
      <a:defRPr lang="en-US"/>
    </a:defPPr>
    <a:lvl1pPr marL="0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1pPr>
    <a:lvl2pPr marL="783648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2pPr>
    <a:lvl3pPr marL="1567296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3pPr>
    <a:lvl4pPr marL="2350945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4pPr>
    <a:lvl5pPr marL="3134593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5pPr>
    <a:lvl6pPr marL="3918241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6pPr>
    <a:lvl7pPr marL="4701889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7pPr>
    <a:lvl8pPr marL="5485538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8pPr>
    <a:lvl9pPr marL="6269186" algn="l" defTabSz="1567296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>
          <p15:clr>
            <a:srgbClr val="A4A3A4"/>
          </p15:clr>
        </p15:guide>
        <p15:guide id="2" orient="horz" pos="10080">
          <p15:clr>
            <a:srgbClr val="A4A3A4"/>
          </p15:clr>
        </p15:guide>
        <p15:guide id="3" orient="horz" pos="288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576">
          <p15:clr>
            <a:srgbClr val="A4A3A4"/>
          </p15:clr>
        </p15:guide>
        <p15:guide id="6" orient="horz" pos="9792">
          <p15:clr>
            <a:srgbClr val="A4A3A4"/>
          </p15:clr>
        </p15:guide>
        <p15:guide id="7" pos="3456">
          <p15:clr>
            <a:srgbClr val="A4A3A4"/>
          </p15:clr>
        </p15:guide>
        <p15:guide id="8" pos="576">
          <p15:clr>
            <a:srgbClr val="A4A3A4"/>
          </p15:clr>
        </p15:guide>
        <p15:guide id="9" pos="6336">
          <p15:clr>
            <a:srgbClr val="A4A3A4"/>
          </p15:clr>
        </p15:guide>
        <p15:guide id="10" pos="6624">
          <p15:clr>
            <a:srgbClr val="A4A3A4"/>
          </p15:clr>
        </p15:guide>
        <p15:guide id="11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E9FF"/>
    <a:srgbClr val="E11DE1"/>
    <a:srgbClr val="E955E9"/>
    <a:srgbClr val="C0C0C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39" autoAdjust="0"/>
    <p:restoredTop sz="91330" autoAdjust="0"/>
  </p:normalViewPr>
  <p:slideViewPr>
    <p:cSldViewPr snapToGrid="0">
      <p:cViewPr varScale="1">
        <p:scale>
          <a:sx n="47" d="100"/>
          <a:sy n="47" d="100"/>
        </p:scale>
        <p:origin x="2688" y="102"/>
      </p:cViewPr>
      <p:guideLst>
        <p:guide orient="horz" pos="5184"/>
        <p:guide orient="horz" pos="10080"/>
        <p:guide orient="horz" pos="288"/>
        <p:guide orient="horz"/>
        <p:guide orient="horz" pos="576"/>
        <p:guide orient="horz" pos="9792"/>
        <p:guide pos="3456"/>
        <p:guide pos="576"/>
        <p:guide pos="6336"/>
        <p:guide pos="6624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5413" y="0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38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Poster Template and Sample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5413" y="8758238"/>
            <a:ext cx="30099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ABB91-B559-458C-BF3A-DD6AF42DE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1651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690563"/>
            <a:ext cx="230505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DCP AQuIP Toolkit - Poster Template and Sample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E902E-58FE-42F1-8621-830092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237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E902E-58FE-42F1-8621-830092A356A7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8/24/2015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DCP AQuIP Toolkit - Poster Template and Sample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46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113023"/>
            <a:ext cx="9326880" cy="35280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9326880"/>
            <a:ext cx="7680960" cy="4206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3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66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50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33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16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00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8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67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5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8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19892" y="1055384"/>
            <a:ext cx="4444365" cy="224675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86794" y="1055384"/>
            <a:ext cx="13150215" cy="224675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0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10576563"/>
            <a:ext cx="9326880" cy="3268980"/>
          </a:xfrm>
        </p:spPr>
        <p:txBody>
          <a:bodyPr anchor="t"/>
          <a:lstStyle>
            <a:lvl1pPr algn="l">
              <a:defRPr sz="6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5" y="6976122"/>
            <a:ext cx="9326880" cy="3600449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83396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6679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5018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133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91698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70037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8377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267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2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796" y="6145544"/>
            <a:ext cx="8797290" cy="17377409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66966" y="6145544"/>
            <a:ext cx="8797290" cy="17377409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7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659131"/>
            <a:ext cx="987552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1" y="3684274"/>
            <a:ext cx="4848225" cy="1535429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396" indent="0">
              <a:buNone/>
              <a:defRPr sz="3400" b="1"/>
            </a:lvl2pPr>
            <a:lvl3pPr marL="1566793" indent="0">
              <a:buNone/>
              <a:defRPr sz="3100" b="1"/>
            </a:lvl3pPr>
            <a:lvl4pPr marL="2350189" indent="0">
              <a:buNone/>
              <a:defRPr sz="2700" b="1"/>
            </a:lvl4pPr>
            <a:lvl5pPr marL="3133585" indent="0">
              <a:buNone/>
              <a:defRPr sz="2700" b="1"/>
            </a:lvl5pPr>
            <a:lvl6pPr marL="3916981" indent="0">
              <a:buNone/>
              <a:defRPr sz="2700" b="1"/>
            </a:lvl6pPr>
            <a:lvl7pPr marL="4700378" indent="0">
              <a:buNone/>
              <a:defRPr sz="2700" b="1"/>
            </a:lvl7pPr>
            <a:lvl8pPr marL="5483774" indent="0">
              <a:buNone/>
              <a:defRPr sz="2700" b="1"/>
            </a:lvl8pPr>
            <a:lvl9pPr marL="6267170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1" y="5219702"/>
            <a:ext cx="4848225" cy="9483092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6" y="3684274"/>
            <a:ext cx="4850130" cy="1535429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396" indent="0">
              <a:buNone/>
              <a:defRPr sz="3400" b="1"/>
            </a:lvl2pPr>
            <a:lvl3pPr marL="1566793" indent="0">
              <a:buNone/>
              <a:defRPr sz="3100" b="1"/>
            </a:lvl3pPr>
            <a:lvl4pPr marL="2350189" indent="0">
              <a:buNone/>
              <a:defRPr sz="2700" b="1"/>
            </a:lvl4pPr>
            <a:lvl5pPr marL="3133585" indent="0">
              <a:buNone/>
              <a:defRPr sz="2700" b="1"/>
            </a:lvl5pPr>
            <a:lvl6pPr marL="3916981" indent="0">
              <a:buNone/>
              <a:defRPr sz="2700" b="1"/>
            </a:lvl6pPr>
            <a:lvl7pPr marL="4700378" indent="0">
              <a:buNone/>
              <a:defRPr sz="2700" b="1"/>
            </a:lvl7pPr>
            <a:lvl8pPr marL="5483774" indent="0">
              <a:buNone/>
              <a:defRPr sz="2700" b="1"/>
            </a:lvl8pPr>
            <a:lvl9pPr marL="6267170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6" y="5219702"/>
            <a:ext cx="4850130" cy="9483092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2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7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7" y="655320"/>
            <a:ext cx="3609975" cy="2788920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655328"/>
            <a:ext cx="6134100" cy="14047472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7" y="3444248"/>
            <a:ext cx="3609975" cy="11258552"/>
          </a:xfrm>
        </p:spPr>
        <p:txBody>
          <a:bodyPr/>
          <a:lstStyle>
            <a:lvl1pPr marL="0" indent="0">
              <a:buNone/>
              <a:defRPr sz="2400"/>
            </a:lvl1pPr>
            <a:lvl2pPr marL="783396" indent="0">
              <a:buNone/>
              <a:defRPr sz="2100"/>
            </a:lvl2pPr>
            <a:lvl3pPr marL="1566793" indent="0">
              <a:buNone/>
              <a:defRPr sz="1700"/>
            </a:lvl3pPr>
            <a:lvl4pPr marL="2350189" indent="0">
              <a:buNone/>
              <a:defRPr sz="1500"/>
            </a:lvl4pPr>
            <a:lvl5pPr marL="3133585" indent="0">
              <a:buNone/>
              <a:defRPr sz="1500"/>
            </a:lvl5pPr>
            <a:lvl6pPr marL="3916981" indent="0">
              <a:buNone/>
              <a:defRPr sz="1500"/>
            </a:lvl6pPr>
            <a:lvl7pPr marL="4700378" indent="0">
              <a:buNone/>
              <a:defRPr sz="1500"/>
            </a:lvl7pPr>
            <a:lvl8pPr marL="5483774" indent="0">
              <a:buNone/>
              <a:defRPr sz="1500"/>
            </a:lvl8pPr>
            <a:lvl9pPr marL="626717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7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5" y="11521442"/>
            <a:ext cx="6583680" cy="1360172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5" y="1470660"/>
            <a:ext cx="6583680" cy="9875520"/>
          </a:xfrm>
        </p:spPr>
        <p:txBody>
          <a:bodyPr/>
          <a:lstStyle>
            <a:lvl1pPr marL="0" indent="0">
              <a:buNone/>
              <a:defRPr sz="5500"/>
            </a:lvl1pPr>
            <a:lvl2pPr marL="783396" indent="0">
              <a:buNone/>
              <a:defRPr sz="4800"/>
            </a:lvl2pPr>
            <a:lvl3pPr marL="1566793" indent="0">
              <a:buNone/>
              <a:defRPr sz="4100"/>
            </a:lvl3pPr>
            <a:lvl4pPr marL="2350189" indent="0">
              <a:buNone/>
              <a:defRPr sz="3400"/>
            </a:lvl4pPr>
            <a:lvl5pPr marL="3133585" indent="0">
              <a:buNone/>
              <a:defRPr sz="3400"/>
            </a:lvl5pPr>
            <a:lvl6pPr marL="3916981" indent="0">
              <a:buNone/>
              <a:defRPr sz="3400"/>
            </a:lvl6pPr>
            <a:lvl7pPr marL="4700378" indent="0">
              <a:buNone/>
              <a:defRPr sz="3400"/>
            </a:lvl7pPr>
            <a:lvl8pPr marL="5483774" indent="0">
              <a:buNone/>
              <a:defRPr sz="3400"/>
            </a:lvl8pPr>
            <a:lvl9pPr marL="6267170" indent="0">
              <a:buNone/>
              <a:defRPr sz="3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5" y="12881614"/>
            <a:ext cx="6583680" cy="1931669"/>
          </a:xfrm>
        </p:spPr>
        <p:txBody>
          <a:bodyPr/>
          <a:lstStyle>
            <a:lvl1pPr marL="0" indent="0">
              <a:buNone/>
              <a:defRPr sz="2400"/>
            </a:lvl1pPr>
            <a:lvl2pPr marL="783396" indent="0">
              <a:buNone/>
              <a:defRPr sz="2100"/>
            </a:lvl2pPr>
            <a:lvl3pPr marL="1566793" indent="0">
              <a:buNone/>
              <a:defRPr sz="1700"/>
            </a:lvl3pPr>
            <a:lvl4pPr marL="2350189" indent="0">
              <a:buNone/>
              <a:defRPr sz="1500"/>
            </a:lvl4pPr>
            <a:lvl5pPr marL="3133585" indent="0">
              <a:buNone/>
              <a:defRPr sz="1500"/>
            </a:lvl5pPr>
            <a:lvl6pPr marL="3916981" indent="0">
              <a:buNone/>
              <a:defRPr sz="1500"/>
            </a:lvl6pPr>
            <a:lvl7pPr marL="4700378" indent="0">
              <a:buNone/>
              <a:defRPr sz="1500"/>
            </a:lvl7pPr>
            <a:lvl8pPr marL="5483774" indent="0">
              <a:buNone/>
              <a:defRPr sz="1500"/>
            </a:lvl8pPr>
            <a:lvl9pPr marL="626717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9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659131"/>
            <a:ext cx="9875520" cy="2743200"/>
          </a:xfrm>
          <a:prstGeom prst="rect">
            <a:avLst/>
          </a:prstGeom>
        </p:spPr>
        <p:txBody>
          <a:bodyPr vert="horz" lIns="156678" tIns="78339" rIns="156678" bIns="7833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3840493"/>
            <a:ext cx="9875520" cy="10862312"/>
          </a:xfrm>
          <a:prstGeom prst="rect">
            <a:avLst/>
          </a:prstGeom>
        </p:spPr>
        <p:txBody>
          <a:bodyPr vert="horz" lIns="156678" tIns="78339" rIns="156678" bIns="7833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15255243"/>
            <a:ext cx="2560320" cy="876300"/>
          </a:xfrm>
          <a:prstGeom prst="rect">
            <a:avLst/>
          </a:prstGeom>
        </p:spPr>
        <p:txBody>
          <a:bodyPr vert="horz" lIns="156678" tIns="78339" rIns="156678" bIns="78339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4C036-5D6A-49EA-9E6A-931737E22262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15255243"/>
            <a:ext cx="3474720" cy="876300"/>
          </a:xfrm>
          <a:prstGeom prst="rect">
            <a:avLst/>
          </a:prstGeom>
        </p:spPr>
        <p:txBody>
          <a:bodyPr vert="horz" lIns="156678" tIns="78339" rIns="156678" bIns="78339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15255243"/>
            <a:ext cx="2560320" cy="876300"/>
          </a:xfrm>
          <a:prstGeom prst="rect">
            <a:avLst/>
          </a:prstGeom>
        </p:spPr>
        <p:txBody>
          <a:bodyPr vert="horz" lIns="156678" tIns="78339" rIns="156678" bIns="78339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E37FF-1292-4B11-B5D8-7D1E127D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3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1566793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7545" indent="-587545" algn="l" defTabSz="1566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3018" indent="-489622" algn="l" defTabSz="1566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958491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889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525287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08679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92076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75474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658872" indent="-391696" algn="l" defTabSz="1566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3396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66793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50189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33585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16981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00378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3774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67170" algn="l" defTabSz="1566793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hyperlink" Target="http://www.xyzclinic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t="6970" r="617" b="8370"/>
          <a:stretch/>
        </p:blipFill>
        <p:spPr>
          <a:xfrm>
            <a:off x="1" y="0"/>
            <a:ext cx="10972799" cy="785191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2757" y="3647819"/>
            <a:ext cx="5486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</a:p>
          <a:p>
            <a:pPr lvl="0"/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Tagline]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5386" y="10685961"/>
            <a:ext cx="91230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Supporting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Text/Facts/Statistics. 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xxxxxxxxxxxxxxxxxxxxxxxxxxxxxxxxxxxxxxxxxxxxxxxxxxxxxxxxxxxxxxxxxxxxxxxxxxxxxxxxxxxxxxxxxxxxxxxxxxxxxxxxxxxxxxxxxxxxxxxxxxxxxxxxxxxxxxxxxxxxxxxxxxxxxxxxxxxxxxxxxxxxxxxxxxxxxxxxxxxxxxxxxxxxxxxxxxxxxxxxxxxxxxxxxxxxxxxxxxxxxxxxxxxxxxxxxxxxxxxxxxxxxxxxxxxxxxxxxxxx]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call to action text with preferred contact 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method(s). –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xxxxxxxxxxxxxxxxxxxxxxxxxxxxxxxxxxxxxxxxxxxxxxx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1587" y="9296400"/>
            <a:ext cx="912301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Positioning Statement. –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-6400800" y="9277350"/>
            <a:ext cx="13335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998" y="14287500"/>
            <a:ext cx="3600489" cy="1604397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0" y="4953000"/>
            <a:ext cx="10972800" cy="4142336"/>
            <a:chOff x="4572000" y="3048000"/>
            <a:chExt cx="4572914" cy="1675544"/>
          </a:xfrm>
        </p:grpSpPr>
        <p:sp>
          <p:nvSpPr>
            <p:cNvPr id="27" name="Flowchart: Manual Input 20"/>
            <p:cNvSpPr/>
            <p:nvPr/>
          </p:nvSpPr>
          <p:spPr>
            <a:xfrm>
              <a:off x="4572000" y="3200400"/>
              <a:ext cx="4572914" cy="152314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29"/>
                <a:gd name="connsiteX1" fmla="*/ 10018 w 10018"/>
                <a:gd name="connsiteY1" fmla="*/ 0 h 10029"/>
                <a:gd name="connsiteX2" fmla="*/ 10018 w 10018"/>
                <a:gd name="connsiteY2" fmla="*/ 8389 h 10029"/>
                <a:gd name="connsiteX3" fmla="*/ 0 w 10018"/>
                <a:gd name="connsiteY3" fmla="*/ 8154 h 10029"/>
                <a:gd name="connsiteX4" fmla="*/ 20 w 10018"/>
                <a:gd name="connsiteY4" fmla="*/ 5250 h 10029"/>
                <a:gd name="connsiteX0" fmla="*/ 20 w 10018"/>
                <a:gd name="connsiteY0" fmla="*/ 5250 h 10317"/>
                <a:gd name="connsiteX1" fmla="*/ 10018 w 10018"/>
                <a:gd name="connsiteY1" fmla="*/ 0 h 10317"/>
                <a:gd name="connsiteX2" fmla="*/ 9997 w 10018"/>
                <a:gd name="connsiteY2" fmla="*/ 8896 h 10317"/>
                <a:gd name="connsiteX3" fmla="*/ 0 w 10018"/>
                <a:gd name="connsiteY3" fmla="*/ 8154 h 10317"/>
                <a:gd name="connsiteX4" fmla="*/ 20 w 10018"/>
                <a:gd name="connsiteY4" fmla="*/ 5250 h 10317"/>
                <a:gd name="connsiteX0" fmla="*/ 20 w 10018"/>
                <a:gd name="connsiteY0" fmla="*/ 5250 h 10258"/>
                <a:gd name="connsiteX1" fmla="*/ 10018 w 10018"/>
                <a:gd name="connsiteY1" fmla="*/ 0 h 10258"/>
                <a:gd name="connsiteX2" fmla="*/ 9997 w 10018"/>
                <a:gd name="connsiteY2" fmla="*/ 8896 h 10258"/>
                <a:gd name="connsiteX3" fmla="*/ 0 w 10018"/>
                <a:gd name="connsiteY3" fmla="*/ 8154 h 10258"/>
                <a:gd name="connsiteX4" fmla="*/ 20 w 10018"/>
                <a:gd name="connsiteY4" fmla="*/ 5250 h 10258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9997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18"/>
                <a:gd name="connsiteY0" fmla="*/ 5250 h 10147"/>
                <a:gd name="connsiteX1" fmla="*/ 10018 w 10018"/>
                <a:gd name="connsiteY1" fmla="*/ 0 h 10147"/>
                <a:gd name="connsiteX2" fmla="*/ 10011 w 10018"/>
                <a:gd name="connsiteY2" fmla="*/ 8896 h 10147"/>
                <a:gd name="connsiteX3" fmla="*/ 0 w 10018"/>
                <a:gd name="connsiteY3" fmla="*/ 7837 h 10147"/>
                <a:gd name="connsiteX4" fmla="*/ 20 w 10018"/>
                <a:gd name="connsiteY4" fmla="*/ 5250 h 10147"/>
                <a:gd name="connsiteX0" fmla="*/ 20 w 10020"/>
                <a:gd name="connsiteY0" fmla="*/ 5250 h 10147"/>
                <a:gd name="connsiteX1" fmla="*/ 10018 w 10020"/>
                <a:gd name="connsiteY1" fmla="*/ 0 h 10147"/>
                <a:gd name="connsiteX2" fmla="*/ 10011 w 10020"/>
                <a:gd name="connsiteY2" fmla="*/ 8896 h 10147"/>
                <a:gd name="connsiteX3" fmla="*/ 0 w 10020"/>
                <a:gd name="connsiteY3" fmla="*/ 7837 h 10147"/>
                <a:gd name="connsiteX4" fmla="*/ 20 w 10020"/>
                <a:gd name="connsiteY4" fmla="*/ 5250 h 10147"/>
                <a:gd name="connsiteX0" fmla="*/ 2 w 10002"/>
                <a:gd name="connsiteY0" fmla="*/ 5250 h 10151"/>
                <a:gd name="connsiteX1" fmla="*/ 10000 w 10002"/>
                <a:gd name="connsiteY1" fmla="*/ 0 h 10151"/>
                <a:gd name="connsiteX2" fmla="*/ 9993 w 10002"/>
                <a:gd name="connsiteY2" fmla="*/ 8896 h 10151"/>
                <a:gd name="connsiteX3" fmla="*/ 10 w 10002"/>
                <a:gd name="connsiteY3" fmla="*/ 7851 h 10151"/>
                <a:gd name="connsiteX4" fmla="*/ 2 w 10002"/>
                <a:gd name="connsiteY4" fmla="*/ 5250 h 10151"/>
                <a:gd name="connsiteX0" fmla="*/ 6 w 10006"/>
                <a:gd name="connsiteY0" fmla="*/ 5250 h 10151"/>
                <a:gd name="connsiteX1" fmla="*/ 10004 w 10006"/>
                <a:gd name="connsiteY1" fmla="*/ 0 h 10151"/>
                <a:gd name="connsiteX2" fmla="*/ 9997 w 10006"/>
                <a:gd name="connsiteY2" fmla="*/ 8896 h 10151"/>
                <a:gd name="connsiteX3" fmla="*/ 0 w 10006"/>
                <a:gd name="connsiteY3" fmla="*/ 7851 h 10151"/>
                <a:gd name="connsiteX4" fmla="*/ 6 w 10006"/>
                <a:gd name="connsiteY4" fmla="*/ 5250 h 10151"/>
                <a:gd name="connsiteX0" fmla="*/ 6 w 10006"/>
                <a:gd name="connsiteY0" fmla="*/ 5250 h 10142"/>
                <a:gd name="connsiteX1" fmla="*/ 10004 w 10006"/>
                <a:gd name="connsiteY1" fmla="*/ 0 h 10142"/>
                <a:gd name="connsiteX2" fmla="*/ 9997 w 10006"/>
                <a:gd name="connsiteY2" fmla="*/ 8896 h 10142"/>
                <a:gd name="connsiteX3" fmla="*/ 0 w 10006"/>
                <a:gd name="connsiteY3" fmla="*/ 7823 h 10142"/>
                <a:gd name="connsiteX4" fmla="*/ 6 w 10006"/>
                <a:gd name="connsiteY4" fmla="*/ 5250 h 10142"/>
                <a:gd name="connsiteX0" fmla="*/ 2 w 10002"/>
                <a:gd name="connsiteY0" fmla="*/ 5250 h 10138"/>
                <a:gd name="connsiteX1" fmla="*/ 10000 w 10002"/>
                <a:gd name="connsiteY1" fmla="*/ 0 h 10138"/>
                <a:gd name="connsiteX2" fmla="*/ 9993 w 10002"/>
                <a:gd name="connsiteY2" fmla="*/ 8896 h 10138"/>
                <a:gd name="connsiteX3" fmla="*/ 1 w 10002"/>
                <a:gd name="connsiteY3" fmla="*/ 7809 h 10138"/>
                <a:gd name="connsiteX4" fmla="*/ 2 w 10002"/>
                <a:gd name="connsiteY4" fmla="*/ 5250 h 1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2" h="10138">
                  <a:moveTo>
                    <a:pt x="2" y="5250"/>
                  </a:moveTo>
                  <a:cubicBezTo>
                    <a:pt x="6797" y="6956"/>
                    <a:pt x="8199" y="3490"/>
                    <a:pt x="10000" y="0"/>
                  </a:cubicBezTo>
                  <a:cubicBezTo>
                    <a:pt x="9993" y="2965"/>
                    <a:pt x="10014" y="8847"/>
                    <a:pt x="9993" y="8896"/>
                  </a:cubicBezTo>
                  <a:cubicBezTo>
                    <a:pt x="7741" y="11178"/>
                    <a:pt x="2697" y="10019"/>
                    <a:pt x="1" y="7809"/>
                  </a:cubicBezTo>
                  <a:cubicBezTo>
                    <a:pt x="7" y="7852"/>
                    <a:pt x="-4" y="6569"/>
                    <a:pt x="2" y="525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lowchart: Manual Input 20"/>
            <p:cNvSpPr/>
            <p:nvPr/>
          </p:nvSpPr>
          <p:spPr>
            <a:xfrm>
              <a:off x="4572015" y="3048000"/>
              <a:ext cx="4571986" cy="1453712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0 w 10000"/>
                <a:gd name="connsiteY0" fmla="*/ 45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10000"/>
                <a:gd name="connsiteX1" fmla="*/ 10019 w 10019"/>
                <a:gd name="connsiteY1" fmla="*/ 0 h 10000"/>
                <a:gd name="connsiteX2" fmla="*/ 10019 w 10019"/>
                <a:gd name="connsiteY2" fmla="*/ 10000 h 10000"/>
                <a:gd name="connsiteX3" fmla="*/ 0 w 10019"/>
                <a:gd name="connsiteY3" fmla="*/ 7893 h 10000"/>
                <a:gd name="connsiteX4" fmla="*/ 19 w 10019"/>
                <a:gd name="connsiteY4" fmla="*/ 4500 h 10000"/>
                <a:gd name="connsiteX0" fmla="*/ 19 w 10019"/>
                <a:gd name="connsiteY0" fmla="*/ 4500 h 8399"/>
                <a:gd name="connsiteX1" fmla="*/ 10019 w 10019"/>
                <a:gd name="connsiteY1" fmla="*/ 0 h 8399"/>
                <a:gd name="connsiteX2" fmla="*/ 10019 w 10019"/>
                <a:gd name="connsiteY2" fmla="*/ 5736 h 8399"/>
                <a:gd name="connsiteX3" fmla="*/ 0 w 10019"/>
                <a:gd name="connsiteY3" fmla="*/ 7893 h 8399"/>
                <a:gd name="connsiteX4" fmla="*/ 19 w 10019"/>
                <a:gd name="connsiteY4" fmla="*/ 4500 h 8399"/>
                <a:gd name="connsiteX0" fmla="*/ 19 w 10000"/>
                <a:gd name="connsiteY0" fmla="*/ 5358 h 10577"/>
                <a:gd name="connsiteX1" fmla="*/ 10000 w 10000"/>
                <a:gd name="connsiteY1" fmla="*/ 0 h 10577"/>
                <a:gd name="connsiteX2" fmla="*/ 10000 w 10000"/>
                <a:gd name="connsiteY2" fmla="*/ 6829 h 10577"/>
                <a:gd name="connsiteX3" fmla="*/ 0 w 10000"/>
                <a:gd name="connsiteY3" fmla="*/ 9398 h 10577"/>
                <a:gd name="connsiteX4" fmla="*/ 19 w 10000"/>
                <a:gd name="connsiteY4" fmla="*/ 5358 h 10577"/>
                <a:gd name="connsiteX0" fmla="*/ 1 w 9982"/>
                <a:gd name="connsiteY0" fmla="*/ 5358 h 9763"/>
                <a:gd name="connsiteX1" fmla="*/ 9982 w 9982"/>
                <a:gd name="connsiteY1" fmla="*/ 0 h 9763"/>
                <a:gd name="connsiteX2" fmla="*/ 9982 w 9982"/>
                <a:gd name="connsiteY2" fmla="*/ 6829 h 9763"/>
                <a:gd name="connsiteX3" fmla="*/ 40 w 9982"/>
                <a:gd name="connsiteY3" fmla="*/ 8203 h 9763"/>
                <a:gd name="connsiteX4" fmla="*/ 1 w 9982"/>
                <a:gd name="connsiteY4" fmla="*/ 5358 h 9763"/>
                <a:gd name="connsiteX0" fmla="*/ 1 w 10000"/>
                <a:gd name="connsiteY0" fmla="*/ 5488 h 9926"/>
                <a:gd name="connsiteX1" fmla="*/ 10000 w 10000"/>
                <a:gd name="connsiteY1" fmla="*/ 0 h 9926"/>
                <a:gd name="connsiteX2" fmla="*/ 10000 w 10000"/>
                <a:gd name="connsiteY2" fmla="*/ 6995 h 9926"/>
                <a:gd name="connsiteX3" fmla="*/ 2 w 10000"/>
                <a:gd name="connsiteY3" fmla="*/ 8280 h 9926"/>
                <a:gd name="connsiteX4" fmla="*/ 1 w 10000"/>
                <a:gd name="connsiteY4" fmla="*/ 5488 h 9926"/>
                <a:gd name="connsiteX0" fmla="*/ 1 w 10000"/>
                <a:gd name="connsiteY0" fmla="*/ 5529 h 9999"/>
                <a:gd name="connsiteX1" fmla="*/ 10000 w 10000"/>
                <a:gd name="connsiteY1" fmla="*/ 0 h 9999"/>
                <a:gd name="connsiteX2" fmla="*/ 10000 w 10000"/>
                <a:gd name="connsiteY2" fmla="*/ 7047 h 9999"/>
                <a:gd name="connsiteX3" fmla="*/ 2 w 10000"/>
                <a:gd name="connsiteY3" fmla="*/ 8342 h 9999"/>
                <a:gd name="connsiteX4" fmla="*/ 1 w 10000"/>
                <a:gd name="connsiteY4" fmla="*/ 5529 h 9999"/>
                <a:gd name="connsiteX0" fmla="*/ 1 w 10000"/>
                <a:gd name="connsiteY0" fmla="*/ 7318 h 11788"/>
                <a:gd name="connsiteX1" fmla="*/ 10000 w 10000"/>
                <a:gd name="connsiteY1" fmla="*/ 0 h 11788"/>
                <a:gd name="connsiteX2" fmla="*/ 10000 w 10000"/>
                <a:gd name="connsiteY2" fmla="*/ 8836 h 11788"/>
                <a:gd name="connsiteX3" fmla="*/ 2 w 10000"/>
                <a:gd name="connsiteY3" fmla="*/ 10131 h 11788"/>
                <a:gd name="connsiteX4" fmla="*/ 1 w 10000"/>
                <a:gd name="connsiteY4" fmla="*/ 7318 h 11788"/>
                <a:gd name="connsiteX0" fmla="*/ 1 w 10000"/>
                <a:gd name="connsiteY0" fmla="*/ 7318 h 11465"/>
                <a:gd name="connsiteX1" fmla="*/ 10000 w 10000"/>
                <a:gd name="connsiteY1" fmla="*/ 0 h 11465"/>
                <a:gd name="connsiteX2" fmla="*/ 10000 w 10000"/>
                <a:gd name="connsiteY2" fmla="*/ 8836 h 11465"/>
                <a:gd name="connsiteX3" fmla="*/ 2 w 10000"/>
                <a:gd name="connsiteY3" fmla="*/ 10131 h 11465"/>
                <a:gd name="connsiteX4" fmla="*/ 1 w 10000"/>
                <a:gd name="connsiteY4" fmla="*/ 7318 h 11465"/>
                <a:gd name="connsiteX0" fmla="*/ 37 w 9998"/>
                <a:gd name="connsiteY0" fmla="*/ 5530 h 11465"/>
                <a:gd name="connsiteX1" fmla="*/ 9998 w 9998"/>
                <a:gd name="connsiteY1" fmla="*/ 0 h 11465"/>
                <a:gd name="connsiteX2" fmla="*/ 9998 w 9998"/>
                <a:gd name="connsiteY2" fmla="*/ 8836 h 11465"/>
                <a:gd name="connsiteX3" fmla="*/ 0 w 9998"/>
                <a:gd name="connsiteY3" fmla="*/ 10131 h 11465"/>
                <a:gd name="connsiteX4" fmla="*/ 37 w 9998"/>
                <a:gd name="connsiteY4" fmla="*/ 5530 h 11465"/>
                <a:gd name="connsiteX0" fmla="*/ 37 w 10000"/>
                <a:gd name="connsiteY0" fmla="*/ 4823 h 10000"/>
                <a:gd name="connsiteX1" fmla="*/ 10000 w 10000"/>
                <a:gd name="connsiteY1" fmla="*/ 0 h 10000"/>
                <a:gd name="connsiteX2" fmla="*/ 10000 w 10000"/>
                <a:gd name="connsiteY2" fmla="*/ 7707 h 10000"/>
                <a:gd name="connsiteX3" fmla="*/ 0 w 10000"/>
                <a:gd name="connsiteY3" fmla="*/ 8836 h 10000"/>
                <a:gd name="connsiteX4" fmla="*/ 37 w 10000"/>
                <a:gd name="connsiteY4" fmla="*/ 4823 h 10000"/>
                <a:gd name="connsiteX0" fmla="*/ 2 w 9965"/>
                <a:gd name="connsiteY0" fmla="*/ 4823 h 9215"/>
                <a:gd name="connsiteX1" fmla="*/ 9965 w 9965"/>
                <a:gd name="connsiteY1" fmla="*/ 0 h 9215"/>
                <a:gd name="connsiteX2" fmla="*/ 9965 w 9965"/>
                <a:gd name="connsiteY2" fmla="*/ 7707 h 9215"/>
                <a:gd name="connsiteX3" fmla="*/ 3 w 9965"/>
                <a:gd name="connsiteY3" fmla="*/ 7492 h 9215"/>
                <a:gd name="connsiteX4" fmla="*/ 2 w 9965"/>
                <a:gd name="connsiteY4" fmla="*/ 4823 h 9215"/>
                <a:gd name="connsiteX0" fmla="*/ 2 w 10000"/>
                <a:gd name="connsiteY0" fmla="*/ 5234 h 9970"/>
                <a:gd name="connsiteX1" fmla="*/ 10000 w 10000"/>
                <a:gd name="connsiteY1" fmla="*/ 0 h 9970"/>
                <a:gd name="connsiteX2" fmla="*/ 10000 w 10000"/>
                <a:gd name="connsiteY2" fmla="*/ 8364 h 9970"/>
                <a:gd name="connsiteX3" fmla="*/ 3 w 10000"/>
                <a:gd name="connsiteY3" fmla="*/ 8067 h 9970"/>
                <a:gd name="connsiteX4" fmla="*/ 2 w 10000"/>
                <a:gd name="connsiteY4" fmla="*/ 5234 h 997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 w 10000"/>
                <a:gd name="connsiteY0" fmla="*/ 5250 h 10000"/>
                <a:gd name="connsiteX1" fmla="*/ 10000 w 10000"/>
                <a:gd name="connsiteY1" fmla="*/ 0 h 10000"/>
                <a:gd name="connsiteX2" fmla="*/ 10000 w 10000"/>
                <a:gd name="connsiteY2" fmla="*/ 8389 h 10000"/>
                <a:gd name="connsiteX3" fmla="*/ 3 w 10000"/>
                <a:gd name="connsiteY3" fmla="*/ 8091 h 10000"/>
                <a:gd name="connsiteX4" fmla="*/ 2 w 10000"/>
                <a:gd name="connsiteY4" fmla="*/ 5250 h 10000"/>
                <a:gd name="connsiteX0" fmla="*/ 20 w 10018"/>
                <a:gd name="connsiteY0" fmla="*/ 5250 h 10434"/>
                <a:gd name="connsiteX1" fmla="*/ 10018 w 10018"/>
                <a:gd name="connsiteY1" fmla="*/ 0 h 10434"/>
                <a:gd name="connsiteX2" fmla="*/ 10018 w 10018"/>
                <a:gd name="connsiteY2" fmla="*/ 8389 h 10434"/>
                <a:gd name="connsiteX3" fmla="*/ 0 w 10018"/>
                <a:gd name="connsiteY3" fmla="*/ 8915 h 10434"/>
                <a:gd name="connsiteX4" fmla="*/ 20 w 10018"/>
                <a:gd name="connsiteY4" fmla="*/ 5250 h 10434"/>
                <a:gd name="connsiteX0" fmla="*/ 20 w 10018"/>
                <a:gd name="connsiteY0" fmla="*/ 5250 h 10091"/>
                <a:gd name="connsiteX1" fmla="*/ 10018 w 10018"/>
                <a:gd name="connsiteY1" fmla="*/ 0 h 10091"/>
                <a:gd name="connsiteX2" fmla="*/ 10018 w 10018"/>
                <a:gd name="connsiteY2" fmla="*/ 7375 h 10091"/>
                <a:gd name="connsiteX3" fmla="*/ 0 w 10018"/>
                <a:gd name="connsiteY3" fmla="*/ 8915 h 10091"/>
                <a:gd name="connsiteX4" fmla="*/ 20 w 10018"/>
                <a:gd name="connsiteY4" fmla="*/ 5250 h 10091"/>
                <a:gd name="connsiteX0" fmla="*/ 20 w 10018"/>
                <a:gd name="connsiteY0" fmla="*/ 5250 h 10061"/>
                <a:gd name="connsiteX1" fmla="*/ 10018 w 10018"/>
                <a:gd name="connsiteY1" fmla="*/ 0 h 10061"/>
                <a:gd name="connsiteX2" fmla="*/ 10018 w 10018"/>
                <a:gd name="connsiteY2" fmla="*/ 7375 h 10061"/>
                <a:gd name="connsiteX3" fmla="*/ 0 w 10018"/>
                <a:gd name="connsiteY3" fmla="*/ 8915 h 10061"/>
                <a:gd name="connsiteX4" fmla="*/ 20 w 10018"/>
                <a:gd name="connsiteY4" fmla="*/ 5250 h 10061"/>
                <a:gd name="connsiteX0" fmla="*/ 20 w 10018"/>
                <a:gd name="connsiteY0" fmla="*/ 5250 h 9704"/>
                <a:gd name="connsiteX1" fmla="*/ 10018 w 10018"/>
                <a:gd name="connsiteY1" fmla="*/ 0 h 9704"/>
                <a:gd name="connsiteX2" fmla="*/ 10018 w 10018"/>
                <a:gd name="connsiteY2" fmla="*/ 7375 h 9704"/>
                <a:gd name="connsiteX3" fmla="*/ 0 w 10018"/>
                <a:gd name="connsiteY3" fmla="*/ 8408 h 9704"/>
                <a:gd name="connsiteX4" fmla="*/ 20 w 10018"/>
                <a:gd name="connsiteY4" fmla="*/ 5250 h 9704"/>
                <a:gd name="connsiteX0" fmla="*/ 2 w 9982"/>
                <a:gd name="connsiteY0" fmla="*/ 5410 h 9971"/>
                <a:gd name="connsiteX1" fmla="*/ 9982 w 9982"/>
                <a:gd name="connsiteY1" fmla="*/ 0 h 9971"/>
                <a:gd name="connsiteX2" fmla="*/ 9982 w 9982"/>
                <a:gd name="connsiteY2" fmla="*/ 7600 h 9971"/>
                <a:gd name="connsiteX3" fmla="*/ 1 w 9982"/>
                <a:gd name="connsiteY3" fmla="*/ 8621 h 9971"/>
                <a:gd name="connsiteX4" fmla="*/ 2 w 9982"/>
                <a:gd name="connsiteY4" fmla="*/ 5410 h 9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2" h="9971">
                  <a:moveTo>
                    <a:pt x="2" y="5410"/>
                  </a:moveTo>
                  <a:cubicBezTo>
                    <a:pt x="6785" y="7168"/>
                    <a:pt x="8184" y="3596"/>
                    <a:pt x="9982" y="0"/>
                  </a:cubicBezTo>
                  <a:lnTo>
                    <a:pt x="9982" y="7600"/>
                  </a:lnTo>
                  <a:cubicBezTo>
                    <a:pt x="8546" y="9821"/>
                    <a:pt x="4522" y="11095"/>
                    <a:pt x="1" y="8621"/>
                  </a:cubicBezTo>
                  <a:cubicBezTo>
                    <a:pt x="7" y="8666"/>
                    <a:pt x="-4" y="6769"/>
                    <a:pt x="2" y="5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9382" y="15374662"/>
            <a:ext cx="638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1800" dirty="0" smtClean="0">
                <a:latin typeface="HelveticaNeueLT Std Lt Cn" panose="020B0406020202030204" pitchFamily="34" charset="0"/>
              </a:rPr>
              <a:t>the </a:t>
            </a:r>
            <a:r>
              <a:rPr lang="en-US" sz="1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1800" dirty="0" smtClean="0">
                <a:latin typeface="HelveticaNeueLT Std Lt Cn" panose="020B0406020202030204" pitchFamily="34" charset="0"/>
              </a:rPr>
              <a:t>, National </a:t>
            </a:r>
            <a:r>
              <a:rPr lang="en-US" sz="1800" dirty="0">
                <a:latin typeface="HelveticaNeueLT Std Lt Cn" panose="020B0406020202030204" pitchFamily="34" charset="0"/>
              </a:rPr>
              <a:t>Institutes of Health, U.S. Department of Health and Human </a:t>
            </a:r>
            <a:r>
              <a:rPr lang="en-US" sz="1800" dirty="0" smtClean="0">
                <a:latin typeface="HelveticaNeueLT Std Lt Cn" panose="020B0406020202030204" pitchFamily="34" charset="0"/>
              </a:rPr>
              <a:t>Services.</a:t>
            </a:r>
            <a:endParaRPr lang="en-US" sz="1800" dirty="0">
              <a:latin typeface="HelveticaNeueLT Std Lt Cn" panose="020B04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7672" y="7465086"/>
            <a:ext cx="8115299" cy="527609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or Customize Decorative Transition Graphic]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26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" y="8401050"/>
            <a:ext cx="10972800" cy="8058150"/>
          </a:xfrm>
          <a:prstGeom prst="rect">
            <a:avLst/>
          </a:prstGeom>
          <a:solidFill>
            <a:srgbClr val="FFC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" t="12922" r="335" b="35971"/>
          <a:stretch/>
        </p:blipFill>
        <p:spPr>
          <a:xfrm>
            <a:off x="-19050" y="0"/>
            <a:ext cx="10991850" cy="85534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82340" y="2294046"/>
            <a:ext cx="25951289" cy="71453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57250" y="2095500"/>
            <a:ext cx="5091146" cy="563231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cancer come out swinging.</a:t>
            </a:r>
            <a:endParaRPr lang="en-US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4399" y="10511860"/>
            <a:ext cx="9144001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200"/>
              </a:lnSpc>
            </a:pPr>
            <a:r>
              <a:rPr lang="en-US" sz="2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call toll free at </a:t>
            </a:r>
            <a: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b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www.xyzClinic.com</a:t>
            </a:r>
            <a: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You can also follow </a:t>
            </a:r>
            <a:r>
              <a:rPr lang="en-US" sz="2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on </a:t>
            </a:r>
            <a: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2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on</a:t>
            </a:r>
            <a: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  <a:r>
              <a:rPr lang="en-US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en-US" sz="2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5387" y="9198499"/>
            <a:ext cx="912301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to</a:t>
            </a: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before it starts.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6400800" y="9277350"/>
            <a:ext cx="13335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47" y="14382750"/>
            <a:ext cx="3505439" cy="1562043"/>
          </a:xfrm>
          <a:prstGeom prst="rect">
            <a:avLst/>
          </a:prstGeom>
        </p:spPr>
      </p:pic>
      <p:pic>
        <p:nvPicPr>
          <p:cNvPr id="16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505" y="13506450"/>
            <a:ext cx="353531" cy="36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3921632"/>
            <a:ext cx="392486" cy="40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91282" y="15374662"/>
            <a:ext cx="638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1800" dirty="0" smtClean="0">
                <a:latin typeface="HelveticaNeueLT Std Lt Cn" panose="020B0406020202030204" pitchFamily="34" charset="0"/>
              </a:rPr>
              <a:t>the </a:t>
            </a:r>
            <a:r>
              <a:rPr lang="en-US" sz="1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1800" dirty="0" smtClean="0">
                <a:latin typeface="HelveticaNeueLT Std Lt Cn" panose="020B0406020202030204" pitchFamily="34" charset="0"/>
              </a:rPr>
              <a:t>, National </a:t>
            </a:r>
            <a:r>
              <a:rPr lang="en-US" sz="1800" dirty="0">
                <a:latin typeface="HelveticaNeueLT Std Lt Cn" panose="020B0406020202030204" pitchFamily="34" charset="0"/>
              </a:rPr>
              <a:t>Institutes of Health, U.S. Department of Health and Human </a:t>
            </a:r>
            <a:r>
              <a:rPr lang="en-US" sz="1800" dirty="0" smtClean="0">
                <a:latin typeface="HelveticaNeueLT Std Lt Cn" panose="020B0406020202030204" pitchFamily="34" charset="0"/>
              </a:rPr>
              <a:t>Services.</a:t>
            </a:r>
            <a:endParaRPr lang="en-US" sz="1800" dirty="0">
              <a:latin typeface="HelveticaNeueLT Std Lt Cn" panose="020B04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278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" b="1546"/>
          <a:stretch/>
        </p:blipFill>
        <p:spPr>
          <a:xfrm>
            <a:off x="4362927" y="-1068997"/>
            <a:ext cx="7487792" cy="11156893"/>
          </a:xfrm>
          <a:prstGeom prst="rect">
            <a:avLst/>
          </a:prstGeom>
          <a:effectLst>
            <a:softEdge rad="1219200"/>
          </a:effectLst>
        </p:spPr>
      </p:pic>
      <p:sp>
        <p:nvSpPr>
          <p:cNvPr id="17" name="TextBox 16"/>
          <p:cNvSpPr txBox="1"/>
          <p:nvPr/>
        </p:nvSpPr>
        <p:spPr>
          <a:xfrm>
            <a:off x="731872" y="2870373"/>
            <a:ext cx="6076738" cy="430887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94000"/>
              </a:scheme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b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b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Exploring</a:t>
            </a:r>
            <a:b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b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Possibilities</a:t>
            </a:r>
            <a:endParaRPr lang="en-US" sz="5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2786" y="10786239"/>
            <a:ext cx="9296113" cy="44319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staggering 1.5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new cases of cancer are expected to be diagnosed in 2015. You can help to reduce this number by joining any of our clinical trials on cancer prevention.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can you help?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more information call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toll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1-800-555-1234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www.xyzClinic.com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also follow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on</a:t>
            </a:r>
            <a: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xyzClinic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103" y="13056407"/>
            <a:ext cx="4023328" cy="179281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0" y="15824919"/>
            <a:ext cx="10972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1400" dirty="0" smtClean="0">
                <a:latin typeface="HelveticaNeueLT Std Lt Cn" panose="020B0406020202030204" pitchFamily="34" charset="0"/>
              </a:rPr>
              <a:t>the </a:t>
            </a:r>
            <a:r>
              <a:rPr lang="en-US" sz="14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1400" dirty="0" smtClean="0">
                <a:latin typeface="HelveticaNeueLT Std Lt Cn" panose="020B0406020202030204" pitchFamily="34" charset="0"/>
              </a:rPr>
              <a:t>, National </a:t>
            </a:r>
            <a:r>
              <a:rPr lang="en-US" sz="1400" dirty="0">
                <a:latin typeface="HelveticaNeueLT Std Lt Cn" panose="020B0406020202030204" pitchFamily="34" charset="0"/>
              </a:rPr>
              <a:t>Institutes of Health, U.S. Department of Health and Human Services</a:t>
            </a:r>
            <a:r>
              <a:rPr lang="en-US" sz="1400" dirty="0" smtClean="0">
                <a:latin typeface="HelveticaNeueLT Std Lt Cn" panose="020B0406020202030204" pitchFamily="34" charset="0"/>
              </a:rPr>
              <a:t>.</a:t>
            </a:r>
            <a:endParaRPr lang="en-US" sz="1400" dirty="0">
              <a:latin typeface="HelveticaNeueLT Std Lt Cn" panose="020B0406020202030204" pitchFamily="34" charset="0"/>
            </a:endParaRPr>
          </a:p>
          <a:p>
            <a:endParaRPr lang="en-US" sz="1200" dirty="0">
              <a:latin typeface="HelveticaNeueLT Std Lt Cn" panose="020B040602020203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 rot="500109">
            <a:off x="-984957" y="7399728"/>
            <a:ext cx="13157476" cy="4321621"/>
            <a:chOff x="-452920" y="2786140"/>
            <a:chExt cx="4359221" cy="1496850"/>
          </a:xfrm>
        </p:grpSpPr>
        <p:sp>
          <p:nvSpPr>
            <p:cNvPr id="29" name="Flowchart: Process 28"/>
            <p:cNvSpPr/>
            <p:nvPr/>
          </p:nvSpPr>
          <p:spPr>
            <a:xfrm rot="467633" flipH="1">
              <a:off x="-394922" y="2786140"/>
              <a:ext cx="4301223" cy="149685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4" h="10254">
                  <a:moveTo>
                    <a:pt x="0" y="2135"/>
                  </a:moveTo>
                  <a:cubicBezTo>
                    <a:pt x="4087" y="-4828"/>
                    <a:pt x="7512" y="7843"/>
                    <a:pt x="9941" y="3488"/>
                  </a:cubicBezTo>
                  <a:cubicBezTo>
                    <a:pt x="9948" y="4830"/>
                    <a:pt x="9931" y="8484"/>
                    <a:pt x="9944" y="9896"/>
                  </a:cubicBezTo>
                  <a:cubicBezTo>
                    <a:pt x="6708" y="12715"/>
                    <a:pt x="4307" y="-2242"/>
                    <a:pt x="183" y="4443"/>
                  </a:cubicBezTo>
                  <a:cubicBezTo>
                    <a:pt x="170" y="2637"/>
                    <a:pt x="49" y="2692"/>
                    <a:pt x="0" y="2135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Process 28"/>
            <p:cNvSpPr/>
            <p:nvPr/>
          </p:nvSpPr>
          <p:spPr>
            <a:xfrm rot="194242" flipH="1">
              <a:off x="-452920" y="2959449"/>
              <a:ext cx="4341289" cy="130598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  <a:gd name="connsiteX0" fmla="*/ 0 w 10000"/>
                <a:gd name="connsiteY0" fmla="*/ 2325 h 10013"/>
                <a:gd name="connsiteX1" fmla="*/ 9926 w 10000"/>
                <a:gd name="connsiteY1" fmla="*/ 3800 h 10013"/>
                <a:gd name="connsiteX2" fmla="*/ 10000 w 10000"/>
                <a:gd name="connsiteY2" fmla="*/ 9930 h 10013"/>
                <a:gd name="connsiteX3" fmla="*/ 183 w 10000"/>
                <a:gd name="connsiteY3" fmla="*/ 4838 h 10013"/>
                <a:gd name="connsiteX4" fmla="*/ 0 w 10000"/>
                <a:gd name="connsiteY4" fmla="*/ 2325 h 10013"/>
                <a:gd name="connsiteX0" fmla="*/ 0 w 10000"/>
                <a:gd name="connsiteY0" fmla="*/ 2325 h 10021"/>
                <a:gd name="connsiteX1" fmla="*/ 9926 w 10000"/>
                <a:gd name="connsiteY1" fmla="*/ 3800 h 10021"/>
                <a:gd name="connsiteX2" fmla="*/ 10000 w 10000"/>
                <a:gd name="connsiteY2" fmla="*/ 9930 h 10021"/>
                <a:gd name="connsiteX3" fmla="*/ 183 w 10000"/>
                <a:gd name="connsiteY3" fmla="*/ 4838 h 10021"/>
                <a:gd name="connsiteX4" fmla="*/ 0 w 10000"/>
                <a:gd name="connsiteY4" fmla="*/ 2325 h 10021"/>
                <a:gd name="connsiteX0" fmla="*/ 0 w 10000"/>
                <a:gd name="connsiteY0" fmla="*/ 2325 h 10137"/>
                <a:gd name="connsiteX1" fmla="*/ 9926 w 10000"/>
                <a:gd name="connsiteY1" fmla="*/ 3800 h 10137"/>
                <a:gd name="connsiteX2" fmla="*/ 10000 w 10000"/>
                <a:gd name="connsiteY2" fmla="*/ 9930 h 10137"/>
                <a:gd name="connsiteX3" fmla="*/ 183 w 10000"/>
                <a:gd name="connsiteY3" fmla="*/ 4838 h 10137"/>
                <a:gd name="connsiteX4" fmla="*/ 0 w 10000"/>
                <a:gd name="connsiteY4" fmla="*/ 2325 h 10137"/>
                <a:gd name="connsiteX0" fmla="*/ 0 w 10021"/>
                <a:gd name="connsiteY0" fmla="*/ 2325 h 9559"/>
                <a:gd name="connsiteX1" fmla="*/ 9926 w 10021"/>
                <a:gd name="connsiteY1" fmla="*/ 3800 h 9559"/>
                <a:gd name="connsiteX2" fmla="*/ 10021 w 10021"/>
                <a:gd name="connsiteY2" fmla="*/ 9341 h 9559"/>
                <a:gd name="connsiteX3" fmla="*/ 183 w 10021"/>
                <a:gd name="connsiteY3" fmla="*/ 4838 h 9559"/>
                <a:gd name="connsiteX4" fmla="*/ 0 w 10021"/>
                <a:gd name="connsiteY4" fmla="*/ 2325 h 9559"/>
                <a:gd name="connsiteX0" fmla="*/ 0 w 10000"/>
                <a:gd name="connsiteY0" fmla="*/ 2625 h 10193"/>
                <a:gd name="connsiteX1" fmla="*/ 9955 w 10000"/>
                <a:gd name="connsiteY1" fmla="*/ 2785 h 10193"/>
                <a:gd name="connsiteX2" fmla="*/ 10000 w 10000"/>
                <a:gd name="connsiteY2" fmla="*/ 9965 h 10193"/>
                <a:gd name="connsiteX3" fmla="*/ 183 w 10000"/>
                <a:gd name="connsiteY3" fmla="*/ 5254 h 10193"/>
                <a:gd name="connsiteX4" fmla="*/ 0 w 10000"/>
                <a:gd name="connsiteY4" fmla="*/ 2625 h 1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93">
                  <a:moveTo>
                    <a:pt x="0" y="2625"/>
                  </a:moveTo>
                  <a:cubicBezTo>
                    <a:pt x="4072" y="-5308"/>
                    <a:pt x="7534" y="7746"/>
                    <a:pt x="9955" y="2785"/>
                  </a:cubicBezTo>
                  <a:cubicBezTo>
                    <a:pt x="9961" y="4313"/>
                    <a:pt x="9987" y="8356"/>
                    <a:pt x="10000" y="9965"/>
                  </a:cubicBezTo>
                  <a:cubicBezTo>
                    <a:pt x="6477" y="11881"/>
                    <a:pt x="4275" y="992"/>
                    <a:pt x="183" y="5254"/>
                  </a:cubicBezTo>
                  <a:cubicBezTo>
                    <a:pt x="170" y="3197"/>
                    <a:pt x="49" y="3259"/>
                    <a:pt x="0" y="262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200925" y="8780731"/>
            <a:ext cx="853375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need your help to learn how to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 cancer before it starts.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2" name="Picture 3" descr="ANd9GcTmC5XBNsaKB_B6NorgRMxShpP68mvsbyPlEkQHEr4O5ZBGBV4w8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86" y="14375854"/>
            <a:ext cx="353531" cy="36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ANd9GcTLMjFOO1Y_k5Usyt6e31vwFTisBQMgxuP_2EAf9Ogd-ya5h7cTp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81" y="14791036"/>
            <a:ext cx="392486" cy="40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6431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3857</TotalTime>
  <Words>289</Words>
  <Application>Microsoft Office PowerPoint</Application>
  <PresentationFormat>Custom</PresentationFormat>
  <Paragraphs>31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Morales, Ronald</dc:creator>
  <cp:lastModifiedBy>Leslie Mundy</cp:lastModifiedBy>
  <cp:revision>59</cp:revision>
  <cp:lastPrinted>2015-09-09T12:19:30Z</cp:lastPrinted>
  <dcterms:created xsi:type="dcterms:W3CDTF">2015-08-07T15:02:07Z</dcterms:created>
  <dcterms:modified xsi:type="dcterms:W3CDTF">2020-07-31T15:39:45Z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BEEF0070-F3F5-447E-982E-77D5865DF848</vt:lpwstr>
  </property>
  <property fmtid="{D5CDD505-2E9C-101B-9397-08002B2CF9AE}" pid="3" name="ArticulatePath">
    <vt:lpwstr>poster-template-toolkit</vt:lpwstr>
  </property>
</Properties>
</file>