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3" r:id="rId4"/>
    <p:sldId id="264" r:id="rId5"/>
    <p:sldId id="261" r:id="rId6"/>
    <p:sldId id="262" r:id="rId7"/>
  </p:sldIdLst>
  <p:sldSz cx="6400800" cy="4572000"/>
  <p:notesSz cx="9220200" cy="6946900"/>
  <p:custDataLst>
    <p:tags r:id="rId10"/>
  </p:custDataLst>
  <p:defaultTextStyle>
    <a:defPPr>
      <a:defRPr lang="en-US"/>
    </a:defPPr>
    <a:lvl1pPr marL="0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13502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27004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40506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54008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67510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81012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94514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508016" algn="l" defTabSz="6270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2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FF"/>
    <a:srgbClr val="F8A968"/>
    <a:srgbClr val="969696"/>
    <a:srgbClr val="515151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1044" y="126"/>
      </p:cViewPr>
      <p:guideLst>
        <p:guide orient="horz" pos="1440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3180" y="0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97947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3180" y="6597947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9FABF84F-E357-4ED8-9324-9DD030C64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6991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2647" y="0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86063" y="522288"/>
            <a:ext cx="3648075" cy="2605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020" y="3299777"/>
            <a:ext cx="7376160" cy="3126105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98349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2647" y="6598349"/>
            <a:ext cx="3995420" cy="347345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FA18B823-A80F-43F8-9D24-12CCA7EE6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6068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63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93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1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2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5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8B823-A80F-43F8-9D24-12CCA7EE64D6}" type="slidenum">
              <a:rPr lang="en-US" smtClean="0"/>
              <a:t>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- 5" x 7" Postcard (Landscape)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41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1420284"/>
            <a:ext cx="5440680" cy="9800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0120" y="2590800"/>
            <a:ext cx="448056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3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40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5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8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94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08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4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57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20290" y="170392"/>
            <a:ext cx="720090" cy="3641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" y="170392"/>
            <a:ext cx="2053590" cy="3641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85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20" y="2937934"/>
            <a:ext cx="5440680" cy="908050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620" y="1937811"/>
            <a:ext cx="5440680" cy="1000125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135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2700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4050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25400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56751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88101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19451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50801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3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" y="995895"/>
            <a:ext cx="1386840" cy="2816225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" y="995895"/>
            <a:ext cx="1386840" cy="2816225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6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183092"/>
            <a:ext cx="576072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040" y="1023410"/>
            <a:ext cx="2828132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3502" indent="0">
              <a:buNone/>
              <a:defRPr sz="1400" b="1"/>
            </a:lvl2pPr>
            <a:lvl3pPr marL="627004" indent="0">
              <a:buNone/>
              <a:defRPr sz="1200" b="1"/>
            </a:lvl3pPr>
            <a:lvl4pPr marL="940506" indent="0">
              <a:buNone/>
              <a:defRPr sz="1100" b="1"/>
            </a:lvl4pPr>
            <a:lvl5pPr marL="1254008" indent="0">
              <a:buNone/>
              <a:defRPr sz="1100" b="1"/>
            </a:lvl5pPr>
            <a:lvl6pPr marL="1567510" indent="0">
              <a:buNone/>
              <a:defRPr sz="1100" b="1"/>
            </a:lvl6pPr>
            <a:lvl7pPr marL="1881012" indent="0">
              <a:buNone/>
              <a:defRPr sz="1100" b="1"/>
            </a:lvl7pPr>
            <a:lvl8pPr marL="2194514" indent="0">
              <a:buNone/>
              <a:defRPr sz="1100" b="1"/>
            </a:lvl8pPr>
            <a:lvl9pPr marL="250801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0040" y="1449918"/>
            <a:ext cx="2828132" cy="263419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51518" y="1023410"/>
            <a:ext cx="2829243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3502" indent="0">
              <a:buNone/>
              <a:defRPr sz="1400" b="1"/>
            </a:lvl2pPr>
            <a:lvl3pPr marL="627004" indent="0">
              <a:buNone/>
              <a:defRPr sz="1200" b="1"/>
            </a:lvl3pPr>
            <a:lvl4pPr marL="940506" indent="0">
              <a:buNone/>
              <a:defRPr sz="1100" b="1"/>
            </a:lvl4pPr>
            <a:lvl5pPr marL="1254008" indent="0">
              <a:buNone/>
              <a:defRPr sz="1100" b="1"/>
            </a:lvl5pPr>
            <a:lvl6pPr marL="1567510" indent="0">
              <a:buNone/>
              <a:defRPr sz="1100" b="1"/>
            </a:lvl6pPr>
            <a:lvl7pPr marL="1881012" indent="0">
              <a:buNone/>
              <a:defRPr sz="1100" b="1"/>
            </a:lvl7pPr>
            <a:lvl8pPr marL="2194514" indent="0">
              <a:buNone/>
              <a:defRPr sz="1100" b="1"/>
            </a:lvl8pPr>
            <a:lvl9pPr marL="250801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51518" y="1449918"/>
            <a:ext cx="2829243" cy="263419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2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5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2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3" y="182034"/>
            <a:ext cx="2105820" cy="77470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2539" y="182036"/>
            <a:ext cx="3578225" cy="3902075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3" y="956736"/>
            <a:ext cx="2105820" cy="3127375"/>
          </a:xfrm>
        </p:spPr>
        <p:txBody>
          <a:bodyPr/>
          <a:lstStyle>
            <a:lvl1pPr marL="0" indent="0">
              <a:buNone/>
              <a:defRPr sz="1000"/>
            </a:lvl1pPr>
            <a:lvl2pPr marL="313502" indent="0">
              <a:buNone/>
              <a:defRPr sz="800"/>
            </a:lvl2pPr>
            <a:lvl3pPr marL="627004" indent="0">
              <a:buNone/>
              <a:defRPr sz="700"/>
            </a:lvl3pPr>
            <a:lvl4pPr marL="940506" indent="0">
              <a:buNone/>
              <a:defRPr sz="600"/>
            </a:lvl4pPr>
            <a:lvl5pPr marL="1254008" indent="0">
              <a:buNone/>
              <a:defRPr sz="600"/>
            </a:lvl5pPr>
            <a:lvl6pPr marL="1567510" indent="0">
              <a:buNone/>
              <a:defRPr sz="600"/>
            </a:lvl6pPr>
            <a:lvl7pPr marL="1881012" indent="0">
              <a:buNone/>
              <a:defRPr sz="600"/>
            </a:lvl7pPr>
            <a:lvl8pPr marL="2194514" indent="0">
              <a:buNone/>
              <a:defRPr sz="600"/>
            </a:lvl8pPr>
            <a:lvl9pPr marL="250801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77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602" y="3200402"/>
            <a:ext cx="3840480" cy="37782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54602" y="408516"/>
            <a:ext cx="3840480" cy="2743200"/>
          </a:xfrm>
        </p:spPr>
        <p:txBody>
          <a:bodyPr/>
          <a:lstStyle>
            <a:lvl1pPr marL="0" indent="0">
              <a:buNone/>
              <a:defRPr sz="2200"/>
            </a:lvl1pPr>
            <a:lvl2pPr marL="313502" indent="0">
              <a:buNone/>
              <a:defRPr sz="1900"/>
            </a:lvl2pPr>
            <a:lvl3pPr marL="627004" indent="0">
              <a:buNone/>
              <a:defRPr sz="1600"/>
            </a:lvl3pPr>
            <a:lvl4pPr marL="940506" indent="0">
              <a:buNone/>
              <a:defRPr sz="1400"/>
            </a:lvl4pPr>
            <a:lvl5pPr marL="1254008" indent="0">
              <a:buNone/>
              <a:defRPr sz="1400"/>
            </a:lvl5pPr>
            <a:lvl6pPr marL="1567510" indent="0">
              <a:buNone/>
              <a:defRPr sz="1400"/>
            </a:lvl6pPr>
            <a:lvl7pPr marL="1881012" indent="0">
              <a:buNone/>
              <a:defRPr sz="1400"/>
            </a:lvl7pPr>
            <a:lvl8pPr marL="2194514" indent="0">
              <a:buNone/>
              <a:defRPr sz="1400"/>
            </a:lvl8pPr>
            <a:lvl9pPr marL="2508016" indent="0">
              <a:buNone/>
              <a:defRPr sz="1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4602" y="3578227"/>
            <a:ext cx="3840480" cy="536575"/>
          </a:xfrm>
        </p:spPr>
        <p:txBody>
          <a:bodyPr/>
          <a:lstStyle>
            <a:lvl1pPr marL="0" indent="0">
              <a:buNone/>
              <a:defRPr sz="1000"/>
            </a:lvl1pPr>
            <a:lvl2pPr marL="313502" indent="0">
              <a:buNone/>
              <a:defRPr sz="800"/>
            </a:lvl2pPr>
            <a:lvl3pPr marL="627004" indent="0">
              <a:buNone/>
              <a:defRPr sz="700"/>
            </a:lvl3pPr>
            <a:lvl4pPr marL="940506" indent="0">
              <a:buNone/>
              <a:defRPr sz="600"/>
            </a:lvl4pPr>
            <a:lvl5pPr marL="1254008" indent="0">
              <a:buNone/>
              <a:defRPr sz="600"/>
            </a:lvl5pPr>
            <a:lvl6pPr marL="1567510" indent="0">
              <a:buNone/>
              <a:defRPr sz="600"/>
            </a:lvl6pPr>
            <a:lvl7pPr marL="1881012" indent="0">
              <a:buNone/>
              <a:defRPr sz="600"/>
            </a:lvl7pPr>
            <a:lvl8pPr marL="2194514" indent="0">
              <a:buNone/>
              <a:defRPr sz="600"/>
            </a:lvl8pPr>
            <a:lvl9pPr marL="250801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4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040" y="183092"/>
            <a:ext cx="5760720" cy="762000"/>
          </a:xfrm>
          <a:prstGeom prst="rect">
            <a:avLst/>
          </a:prstGeom>
        </p:spPr>
        <p:txBody>
          <a:bodyPr vert="horz" lIns="62700" tIns="31350" rIns="62700" bIns="3135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040" y="1066803"/>
            <a:ext cx="5760720" cy="3017309"/>
          </a:xfrm>
          <a:prstGeom prst="rect">
            <a:avLst/>
          </a:prstGeom>
        </p:spPr>
        <p:txBody>
          <a:bodyPr vert="horz" lIns="62700" tIns="31350" rIns="62700" bIns="3135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0040" y="4237568"/>
            <a:ext cx="1493520" cy="243416"/>
          </a:xfrm>
          <a:prstGeom prst="rect">
            <a:avLst/>
          </a:prstGeom>
        </p:spPr>
        <p:txBody>
          <a:bodyPr vert="horz" lIns="62700" tIns="31350" rIns="62700" bIns="3135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74D49-480C-4EF9-9166-59ECC58132CD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86940" y="4237568"/>
            <a:ext cx="2026920" cy="243416"/>
          </a:xfrm>
          <a:prstGeom prst="rect">
            <a:avLst/>
          </a:prstGeom>
        </p:spPr>
        <p:txBody>
          <a:bodyPr vert="horz" lIns="62700" tIns="31350" rIns="62700" bIns="3135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87240" y="4237568"/>
            <a:ext cx="1493520" cy="243416"/>
          </a:xfrm>
          <a:prstGeom prst="rect">
            <a:avLst/>
          </a:prstGeom>
        </p:spPr>
        <p:txBody>
          <a:bodyPr vert="horz" lIns="62700" tIns="31350" rIns="62700" bIns="3135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A7F93-3931-49A3-9FDE-61CBDE937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6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27004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5127" indent="-235127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41" indent="-195939" algn="l" defTabSz="627004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83755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57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10759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24261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37763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51265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64767" indent="-156751" algn="l" defTabSz="62700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3502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04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40506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008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67510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81012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14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08016" algn="l" defTabSz="6270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www.xyzclinic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2" b="8298"/>
          <a:stretch/>
        </p:blipFill>
        <p:spPr>
          <a:xfrm>
            <a:off x="0" y="0"/>
            <a:ext cx="6400800" cy="4572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89543" y="2362200"/>
            <a:ext cx="242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Tagline]</a:t>
            </a:r>
          </a:p>
        </p:txBody>
      </p:sp>
      <p:grpSp>
        <p:nvGrpSpPr>
          <p:cNvPr id="4" name="Group 3"/>
          <p:cNvGrpSpPr/>
          <p:nvPr/>
        </p:nvGrpSpPr>
        <p:grpSpPr>
          <a:xfrm rot="591660">
            <a:off x="-1301762" y="3321654"/>
            <a:ext cx="8824654" cy="3356621"/>
            <a:chOff x="-446094" y="2786140"/>
            <a:chExt cx="4352395" cy="1538602"/>
          </a:xfrm>
        </p:grpSpPr>
        <p:sp>
          <p:nvSpPr>
            <p:cNvPr id="5" name="Flowchart: Process 28"/>
            <p:cNvSpPr/>
            <p:nvPr/>
          </p:nvSpPr>
          <p:spPr>
            <a:xfrm rot="467633" flipH="1">
              <a:off x="-394922" y="2786140"/>
              <a:ext cx="4301223" cy="149685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4" h="10254">
                  <a:moveTo>
                    <a:pt x="0" y="2135"/>
                  </a:moveTo>
                  <a:cubicBezTo>
                    <a:pt x="4087" y="-4828"/>
                    <a:pt x="7512" y="7843"/>
                    <a:pt x="9941" y="3488"/>
                  </a:cubicBezTo>
                  <a:cubicBezTo>
                    <a:pt x="9948" y="4830"/>
                    <a:pt x="9931" y="8484"/>
                    <a:pt x="9944" y="9896"/>
                  </a:cubicBezTo>
                  <a:cubicBezTo>
                    <a:pt x="6708" y="12715"/>
                    <a:pt x="4307" y="-2242"/>
                    <a:pt x="183" y="4443"/>
                  </a:cubicBezTo>
                  <a:cubicBezTo>
                    <a:pt x="170" y="2637"/>
                    <a:pt x="49" y="2692"/>
                    <a:pt x="0" y="21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Process 28"/>
            <p:cNvSpPr/>
            <p:nvPr/>
          </p:nvSpPr>
          <p:spPr>
            <a:xfrm rot="194242" flipH="1">
              <a:off x="-446094" y="2984379"/>
              <a:ext cx="4332192" cy="1340363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2" h="9222">
                  <a:moveTo>
                    <a:pt x="0" y="2144"/>
                  </a:moveTo>
                  <a:cubicBezTo>
                    <a:pt x="4110" y="-4849"/>
                    <a:pt x="7554" y="7877"/>
                    <a:pt x="9997" y="3504"/>
                  </a:cubicBezTo>
                  <a:cubicBezTo>
                    <a:pt x="10004" y="4851"/>
                    <a:pt x="10059" y="7739"/>
                    <a:pt x="10072" y="9157"/>
                  </a:cubicBezTo>
                  <a:cubicBezTo>
                    <a:pt x="6048" y="10226"/>
                    <a:pt x="4331" y="-2251"/>
                    <a:pt x="184" y="4462"/>
                  </a:cubicBezTo>
                  <a:cubicBezTo>
                    <a:pt x="171" y="2649"/>
                    <a:pt x="49" y="2703"/>
                    <a:pt x="0" y="214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3956569"/>
            <a:ext cx="6400800" cy="481442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 Customize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Decorative</a:t>
            </a:r>
          </a:p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Graphic]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0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774700" y="-800100"/>
            <a:ext cx="4572000" cy="6172200"/>
            <a:chOff x="0" y="228600"/>
            <a:chExt cx="4572000" cy="6172200"/>
          </a:xfrm>
        </p:grpSpPr>
        <p:sp>
          <p:nvSpPr>
            <p:cNvPr id="16" name="Rectangle 15"/>
            <p:cNvSpPr/>
            <p:nvPr/>
          </p:nvSpPr>
          <p:spPr>
            <a:xfrm>
              <a:off x="0" y="3403600"/>
              <a:ext cx="4572000" cy="2997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863601" y="2997200"/>
              <a:ext cx="2616200" cy="38862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[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Insert 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Positioning Text – </a:t>
              </a:r>
              <a:r>
                <a:rPr lang="en-US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xxxxxx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xxxxxxxxxxxxxxxxxxxxxxxxxxxxxxxxxxxxxxxxxxxxxxxxxxxxxxxx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] </a:t>
              </a: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[Insert Supporting Text - </a:t>
              </a:r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xxxxxxxxxxxxxxx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xxxxxxxxxxxxxxxxxxxxxxxxxxxxxxxxxxxxxxxxxxxxxxxxxxxxxxxxxxxxxxxxxxxxxxxxxxxxxxxxxxxxxxxxxxxxxxxxxxxxxxxxxxxxxxxxxxxxxxxxxxxxxxxxxxxxxxxxxxxxxxxxxxxxxxxxxxxxxxxxxxxxxxxxxxxxxxxxxxxxxxxxxxxxxxxxxxxxxxxxxxxxxxxxxxxxxxxxxxxxxxxxxxx.]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[Insert call to action text with preferred contact </a:t>
              </a:r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method(s) 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here.]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1357580" y="1313645"/>
              <a:ext cx="190500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Addressee Name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Address 1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Address 2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City, ST </a:t>
              </a:r>
              <a:r>
                <a:rPr lang="en-US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Zipcode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8600" y="228600"/>
              <a:ext cx="838200" cy="761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Stamp Placeholder or Insert Indicia Text</a:t>
              </a:r>
              <a:endPara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-354568" y="1954769"/>
              <a:ext cx="19050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[Clinical Site Name]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Address 1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Address 2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City, ST </a:t>
              </a:r>
              <a:r>
                <a:rPr lang="en-US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Zipcode</a:t>
              </a:r>
              <a:endParaRPr lang="en-US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585409" y="4513282"/>
              <a:ext cx="1943708" cy="866127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-25399" y="4189514"/>
            <a:ext cx="2997200" cy="276999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271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" t="15161" r="1" b="39357"/>
          <a:stretch/>
        </p:blipFill>
        <p:spPr>
          <a:xfrm>
            <a:off x="0" y="-1"/>
            <a:ext cx="6400799" cy="4572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5" r="4925"/>
          <a:stretch/>
        </p:blipFill>
        <p:spPr>
          <a:xfrm rot="21255208" flipH="1">
            <a:off x="-1393155" y="1990900"/>
            <a:ext cx="7968902" cy="32853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6792" y="344031"/>
            <a:ext cx="1729208" cy="224676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b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comes</a:t>
            </a:r>
            <a:b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  <a:b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out</a:t>
            </a:r>
            <a:b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swinging.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37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774700" y="-800100"/>
            <a:ext cx="4572000" cy="6172200"/>
            <a:chOff x="0" y="228600"/>
            <a:chExt cx="4572000" cy="6172200"/>
          </a:xfrm>
        </p:grpSpPr>
        <p:sp>
          <p:nvSpPr>
            <p:cNvPr id="16" name="Rectangle 15"/>
            <p:cNvSpPr/>
            <p:nvPr/>
          </p:nvSpPr>
          <p:spPr>
            <a:xfrm>
              <a:off x="0" y="3403600"/>
              <a:ext cx="4572000" cy="2997200"/>
            </a:xfrm>
            <a:prstGeom prst="rect">
              <a:avLst/>
            </a:prstGeom>
            <a:solidFill>
              <a:srgbClr val="FF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825501" y="2959100"/>
              <a:ext cx="2692400" cy="38862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need your help to learn how to prevent cancer before it </a:t>
              </a:r>
              <a:r>
                <a:rPr lang="en-US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starts.</a:t>
              </a:r>
            </a:p>
            <a:p>
              <a:endParaRPr lang="en-US" sz="11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 staggering 1.5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million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new cases of cancer are expected to be diagnosed in 2015. You can help to reduce this number by joining any of our clinical trials on cancer prevention. </a:t>
              </a: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How can you help?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Bring your colleagues, family, and friends to join a cancer prevention trial today! </a:t>
              </a:r>
            </a:p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more information call toll free at</a:t>
              </a:r>
              <a:b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1-800-555-1234 or visit at </a:t>
              </a:r>
              <a:r>
                <a:rPr lang="en-US" sz="10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/>
                </a:rPr>
                <a:t>www.xyzClinic.com</a:t>
              </a:r>
              <a: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You can also follow us on      </a:t>
              </a:r>
              <a:r>
                <a:rPr lang="en-US" sz="10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Facebook.com/</a:t>
              </a:r>
              <a:r>
                <a:rPr lang="en-US" sz="1000" b="1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r>
                <a:rPr lang="en-US" sz="1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</a:t>
              </a:r>
              <a:b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 </a:t>
              </a:r>
              <a:r>
                <a:rPr lang="en-US" sz="1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10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Twitter at twitter.com/</a:t>
              </a:r>
              <a:r>
                <a:rPr lang="en-US" sz="1000" b="1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r>
                <a:rPr lang="en-US" sz="10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1181099" y="1395967"/>
              <a:ext cx="2209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John Smith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456 Anywhere Drive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Average City, MD 54321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8600" y="228600"/>
              <a:ext cx="838200" cy="761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Stamp</a:t>
              </a:r>
              <a:endPara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-354568" y="1954769"/>
              <a:ext cx="19050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endParaRPr lang="en-US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123 Somewhere St.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Suite 123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Bethesda, MD 12345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-25399" y="4189514"/>
            <a:ext cx="2997200" cy="276999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59" y="3244944"/>
            <a:ext cx="1952082" cy="869857"/>
          </a:xfrm>
          <a:prstGeom prst="rect">
            <a:avLst/>
          </a:prstGeom>
        </p:spPr>
      </p:pic>
      <p:pic>
        <p:nvPicPr>
          <p:cNvPr id="11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06" y="2793206"/>
            <a:ext cx="143959" cy="13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2" y="2948854"/>
            <a:ext cx="159175" cy="15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73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36508"/>
          <a:stretch/>
        </p:blipFill>
        <p:spPr>
          <a:xfrm>
            <a:off x="0" y="-25399"/>
            <a:ext cx="6400800" cy="46736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-2749550" y="2222500"/>
            <a:ext cx="12090400" cy="3352799"/>
          </a:xfrm>
          <a:prstGeom prst="ellipse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/>
          <p:cNvSpPr txBox="1"/>
          <p:nvPr/>
        </p:nvSpPr>
        <p:spPr>
          <a:xfrm>
            <a:off x="381000" y="3184787"/>
            <a:ext cx="5829300" cy="430887"/>
          </a:xfrm>
          <a:prstGeom prst="rect">
            <a:avLst/>
          </a:prstGeom>
          <a:noFill/>
          <a:effectLst>
            <a:glow>
              <a:schemeClr val="bg1">
                <a:alpha val="71000"/>
              </a:schemeClr>
            </a:glow>
            <a:outerShdw dist="12700" dir="2700000" algn="ctr" rotWithShape="0">
              <a:schemeClr val="accent6">
                <a:lumMod val="50000"/>
                <a:alpha val="90000"/>
              </a:scheme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800" b="1" dirty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8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 all, we </a:t>
            </a:r>
            <a:r>
              <a:rPr lang="en-US" sz="2800" b="1" dirty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 each </a:t>
            </a:r>
            <a:r>
              <a:rPr lang="en-US" sz="28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other.</a:t>
            </a:r>
            <a:endParaRPr lang="en-US" sz="2800" dirty="0">
              <a:solidFill>
                <a:srgbClr val="FF99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 rot="591660">
            <a:off x="-1301762" y="3321654"/>
            <a:ext cx="8824654" cy="3356621"/>
            <a:chOff x="-446094" y="2786140"/>
            <a:chExt cx="4352395" cy="1538602"/>
          </a:xfrm>
        </p:grpSpPr>
        <p:sp>
          <p:nvSpPr>
            <p:cNvPr id="11" name="Flowchart: Process 28"/>
            <p:cNvSpPr/>
            <p:nvPr/>
          </p:nvSpPr>
          <p:spPr>
            <a:xfrm rot="467633" flipH="1">
              <a:off x="-394922" y="2786140"/>
              <a:ext cx="4301223" cy="149685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4" h="10254">
                  <a:moveTo>
                    <a:pt x="0" y="2135"/>
                  </a:moveTo>
                  <a:cubicBezTo>
                    <a:pt x="4087" y="-4828"/>
                    <a:pt x="7512" y="7843"/>
                    <a:pt x="9941" y="3488"/>
                  </a:cubicBezTo>
                  <a:cubicBezTo>
                    <a:pt x="9948" y="4830"/>
                    <a:pt x="9931" y="8484"/>
                    <a:pt x="9944" y="9896"/>
                  </a:cubicBezTo>
                  <a:cubicBezTo>
                    <a:pt x="6708" y="12715"/>
                    <a:pt x="4307" y="-2242"/>
                    <a:pt x="183" y="4443"/>
                  </a:cubicBezTo>
                  <a:cubicBezTo>
                    <a:pt x="170" y="2637"/>
                    <a:pt x="49" y="2692"/>
                    <a:pt x="0" y="2135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Process 28"/>
            <p:cNvSpPr/>
            <p:nvPr/>
          </p:nvSpPr>
          <p:spPr>
            <a:xfrm rot="194242" flipH="1">
              <a:off x="-446094" y="2984379"/>
              <a:ext cx="4332192" cy="1340363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2" h="9222">
                  <a:moveTo>
                    <a:pt x="0" y="2144"/>
                  </a:moveTo>
                  <a:cubicBezTo>
                    <a:pt x="4110" y="-4849"/>
                    <a:pt x="7554" y="7877"/>
                    <a:pt x="9997" y="3504"/>
                  </a:cubicBezTo>
                  <a:cubicBezTo>
                    <a:pt x="10004" y="4851"/>
                    <a:pt x="10059" y="7739"/>
                    <a:pt x="10072" y="9157"/>
                  </a:cubicBezTo>
                  <a:cubicBezTo>
                    <a:pt x="6048" y="10226"/>
                    <a:pt x="4331" y="-2251"/>
                    <a:pt x="184" y="4462"/>
                  </a:cubicBezTo>
                  <a:cubicBezTo>
                    <a:pt x="171" y="2649"/>
                    <a:pt x="49" y="2703"/>
                    <a:pt x="0" y="21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1187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5400000">
            <a:off x="774700" y="-800100"/>
            <a:ext cx="4572000" cy="6172200"/>
            <a:chOff x="0" y="228600"/>
            <a:chExt cx="4572000" cy="6172200"/>
          </a:xfrm>
        </p:grpSpPr>
        <p:sp>
          <p:nvSpPr>
            <p:cNvPr id="16" name="Rectangle 15"/>
            <p:cNvSpPr/>
            <p:nvPr/>
          </p:nvSpPr>
          <p:spPr>
            <a:xfrm>
              <a:off x="0" y="3403600"/>
              <a:ext cx="4572000" cy="29972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825501" y="2959100"/>
              <a:ext cx="2692400" cy="38862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need your help to learn how to prevent cancer before it </a:t>
              </a:r>
              <a:r>
                <a:rPr lang="en-U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starts.</a:t>
              </a:r>
            </a:p>
            <a:p>
              <a:endParaRPr lang="en-US" sz="11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staggering 1.5 </a:t>
              </a:r>
              <a:r>
                <a:rPr lang="en-US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 </a:t>
              </a:r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cases of cancer are expected to be diagnosed in 2015. You can help to reduce this number by joining any of our clinical trials on cancer prevention. </a:t>
              </a:r>
            </a:p>
            <a:p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 can you help?</a:t>
              </a:r>
            </a:p>
            <a:p>
              <a:r>
                <a:rPr lang="en-US" sz="1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Bring your colleagues, family, and friends to join a cancer prevention trial today! </a:t>
              </a:r>
            </a:p>
            <a:p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more information call toll free </a:t>
              </a:r>
              <a: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</a:t>
              </a:r>
              <a:b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1-800-555-1234 or </a:t>
              </a:r>
              <a:r>
                <a:rPr lang="en-US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visit at </a:t>
              </a:r>
              <a:r>
                <a:rPr lang="en-US" sz="1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www.xyzClinic.com</a:t>
              </a:r>
              <a:r>
                <a:rPr lang="en-US" sz="1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You can also follow us on </a:t>
              </a:r>
              <a: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Facebook.com/</a:t>
              </a:r>
              <a:r>
                <a:rPr lang="en-US" sz="10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</a:t>
              </a:r>
              <a:b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     </a:t>
              </a:r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Twitter </a:t>
              </a:r>
              <a:r>
                <a:rPr lang="en-US" sz="1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 </a:t>
              </a:r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twitter.com/</a:t>
              </a:r>
              <a:r>
                <a:rPr lang="en-US" sz="10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r>
                <a:rPr lang="en-US" sz="1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1181099" y="1395967"/>
              <a:ext cx="2209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John Smith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456 Anywhere Drive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Average City, MD 54321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8600" y="228600"/>
              <a:ext cx="838200" cy="761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Stamp</a:t>
              </a:r>
              <a:endPara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-354568" y="1954769"/>
              <a:ext cx="19050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xyzClinic</a:t>
              </a:r>
              <a:endParaRPr lang="en-US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123 Somewhere St.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Suite 123</a:t>
              </a:r>
            </a:p>
            <a:p>
              <a:r>
                <a:rPr lang="en-US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Bethesda, MD 12345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-25399" y="4189514"/>
            <a:ext cx="2997200" cy="276999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1" y="3486631"/>
            <a:ext cx="1409700" cy="628170"/>
          </a:xfrm>
          <a:prstGeom prst="rect">
            <a:avLst/>
          </a:prstGeom>
        </p:spPr>
      </p:pic>
      <p:pic>
        <p:nvPicPr>
          <p:cNvPr id="11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06" y="2793206"/>
            <a:ext cx="143959" cy="13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2" y="2948854"/>
            <a:ext cx="159175" cy="15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49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416</Words>
  <Application>Microsoft Office PowerPoint</Application>
  <PresentationFormat>Custom</PresentationFormat>
  <Paragraphs>72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74</cp:revision>
  <cp:lastPrinted>2015-09-09T12:17:39Z</cp:lastPrinted>
  <dcterms:created xsi:type="dcterms:W3CDTF">2015-08-06T18:55:52Z</dcterms:created>
  <dcterms:modified xsi:type="dcterms:W3CDTF">2020-07-31T15:38:48Z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D1BF8568-6128-4DCF-AE0B-2D24946A4546</vt:lpwstr>
  </property>
  <property fmtid="{D5CDD505-2E9C-101B-9397-08002B2CF9AE}" pid="3" name="ArticulatePath">
    <vt:lpwstr>postcard-template</vt:lpwstr>
  </property>
</Properties>
</file>