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60" r:id="rId3"/>
    <p:sldId id="261" r:id="rId4"/>
  </p:sldIdLst>
  <p:sldSz cx="7315200" cy="3657600"/>
  <p:notesSz cx="9220200" cy="6946900"/>
  <p:custDataLst>
    <p:tags r:id="rId7"/>
  </p:custDataLst>
  <p:defaultTextStyle>
    <a:defPPr>
      <a:defRPr lang="en-US"/>
    </a:defPPr>
    <a:lvl1pPr marL="0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1pPr>
    <a:lvl2pPr marL="783732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2pPr>
    <a:lvl3pPr marL="1567464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3pPr>
    <a:lvl4pPr marL="2351197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4pPr>
    <a:lvl5pPr marL="3134929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5pPr>
    <a:lvl6pPr marL="3918661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6pPr>
    <a:lvl7pPr marL="4702393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7pPr>
    <a:lvl8pPr marL="5486126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8pPr>
    <a:lvl9pPr marL="6269858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">
          <p15:clr>
            <a:srgbClr val="A4A3A4"/>
          </p15:clr>
        </p15:guide>
        <p15:guide id="2" pos="23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CC"/>
    <a:srgbClr val="00CC00"/>
    <a:srgbClr val="EAF1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5" d="100"/>
          <a:sy n="175" d="100"/>
        </p:scale>
        <p:origin x="150" y="294"/>
      </p:cViewPr>
      <p:guideLst>
        <p:guide orient="horz" pos="1152"/>
        <p:guide pos="23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738" cy="347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2875" y="0"/>
            <a:ext cx="3995738" cy="347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97650"/>
            <a:ext cx="3995738" cy="3476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DCP AQuIP Toolkit - Print Ad (Half Page Wide) Template and Sample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22875" y="6597650"/>
            <a:ext cx="3995738" cy="3476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13B58-48DC-4D47-96BB-EA5B87058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0492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738" cy="347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2875" y="0"/>
            <a:ext cx="3995738" cy="347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5013" y="520700"/>
            <a:ext cx="5210175" cy="2605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338" y="3300413"/>
            <a:ext cx="7375525" cy="3125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97650"/>
            <a:ext cx="3995738" cy="3476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DCP AQuIP Toolkit - Print Ad (Half Page Wide) Template and Sample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2875" y="6597650"/>
            <a:ext cx="3995738" cy="3476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93B32-032A-49B0-ADFA-8D2BC8B61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5572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93B32-032A-49B0-ADFA-8D2BC8B61868}" type="slidenum">
              <a:rPr lang="en-US" smtClean="0"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Print Ad (Half Page Wide)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8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93B32-032A-49B0-ADFA-8D2BC8B61868}" type="slidenum">
              <a:rPr lang="en-US" smtClean="0"/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Print Ad (Half Page Wide)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37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93B32-032A-49B0-ADFA-8D2BC8B61868}" type="slidenum">
              <a:rPr lang="en-US" smtClean="0"/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Print Ad (Half Page Wide)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0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5" y="1136228"/>
            <a:ext cx="6217922" cy="78401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5" y="2072640"/>
            <a:ext cx="5120642" cy="9347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83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67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51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34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02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6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0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3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9637" y="156633"/>
            <a:ext cx="262890" cy="33282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421" y="156633"/>
            <a:ext cx="669290" cy="33282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6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1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2350348"/>
            <a:ext cx="6217922" cy="726440"/>
          </a:xfrm>
        </p:spPr>
        <p:txBody>
          <a:bodyPr anchor="t"/>
          <a:lstStyle>
            <a:lvl1pPr algn="l">
              <a:defRPr sz="6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1550249"/>
            <a:ext cx="6217922" cy="800100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783732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56746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5119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13492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91866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7023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8612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2698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84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424" y="910167"/>
            <a:ext cx="466092" cy="2574713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31" y="910167"/>
            <a:ext cx="466090" cy="2574713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5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5" y="146473"/>
            <a:ext cx="6583682" cy="609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3" y="818727"/>
            <a:ext cx="3232154" cy="341207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732" indent="0">
              <a:buNone/>
              <a:defRPr sz="3400" b="1"/>
            </a:lvl2pPr>
            <a:lvl3pPr marL="1567464" indent="0">
              <a:buNone/>
              <a:defRPr sz="3100" b="1"/>
            </a:lvl3pPr>
            <a:lvl4pPr marL="2351197" indent="0">
              <a:buNone/>
              <a:defRPr sz="2700" b="1"/>
            </a:lvl4pPr>
            <a:lvl5pPr marL="3134929" indent="0">
              <a:buNone/>
              <a:defRPr sz="2700" b="1"/>
            </a:lvl5pPr>
            <a:lvl6pPr marL="3918661" indent="0">
              <a:buNone/>
              <a:defRPr sz="2700" b="1"/>
            </a:lvl6pPr>
            <a:lvl7pPr marL="4702393" indent="0">
              <a:buNone/>
              <a:defRPr sz="2700" b="1"/>
            </a:lvl7pPr>
            <a:lvl8pPr marL="5486126" indent="0">
              <a:buNone/>
              <a:defRPr sz="2700" b="1"/>
            </a:lvl8pPr>
            <a:lvl9pPr marL="6269858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3" y="1159934"/>
            <a:ext cx="3232154" cy="2107353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1" y="818727"/>
            <a:ext cx="3233422" cy="341207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732" indent="0">
              <a:buNone/>
              <a:defRPr sz="3400" b="1"/>
            </a:lvl2pPr>
            <a:lvl3pPr marL="1567464" indent="0">
              <a:buNone/>
              <a:defRPr sz="3100" b="1"/>
            </a:lvl3pPr>
            <a:lvl4pPr marL="2351197" indent="0">
              <a:buNone/>
              <a:defRPr sz="2700" b="1"/>
            </a:lvl4pPr>
            <a:lvl5pPr marL="3134929" indent="0">
              <a:buNone/>
              <a:defRPr sz="2700" b="1"/>
            </a:lvl5pPr>
            <a:lvl6pPr marL="3918661" indent="0">
              <a:buNone/>
              <a:defRPr sz="2700" b="1"/>
            </a:lvl6pPr>
            <a:lvl7pPr marL="4702393" indent="0">
              <a:buNone/>
              <a:defRPr sz="2700" b="1"/>
            </a:lvl7pPr>
            <a:lvl8pPr marL="5486126" indent="0">
              <a:buNone/>
              <a:defRPr sz="2700" b="1"/>
            </a:lvl8pPr>
            <a:lvl9pPr marL="6269858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1" y="1159934"/>
            <a:ext cx="3233422" cy="2107353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6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9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7" y="145626"/>
            <a:ext cx="2406650" cy="619760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3" y="145629"/>
            <a:ext cx="4089402" cy="3121661"/>
          </a:xfrm>
        </p:spPr>
        <p:txBody>
          <a:bodyPr/>
          <a:lstStyle>
            <a:lvl1pPr>
              <a:defRPr sz="5500"/>
            </a:lvl1pPr>
            <a:lvl2pPr>
              <a:defRPr sz="4800"/>
            </a:lvl2pPr>
            <a:lvl3pPr>
              <a:defRPr sz="41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7" y="765389"/>
            <a:ext cx="2406650" cy="2501901"/>
          </a:xfrm>
        </p:spPr>
        <p:txBody>
          <a:bodyPr/>
          <a:lstStyle>
            <a:lvl1pPr marL="0" indent="0">
              <a:buNone/>
              <a:defRPr sz="2400"/>
            </a:lvl1pPr>
            <a:lvl2pPr marL="783732" indent="0">
              <a:buNone/>
              <a:defRPr sz="2100"/>
            </a:lvl2pPr>
            <a:lvl3pPr marL="1567464" indent="0">
              <a:buNone/>
              <a:defRPr sz="1700"/>
            </a:lvl3pPr>
            <a:lvl4pPr marL="2351197" indent="0">
              <a:buNone/>
              <a:defRPr sz="1500"/>
            </a:lvl4pPr>
            <a:lvl5pPr marL="3134929" indent="0">
              <a:buNone/>
              <a:defRPr sz="1500"/>
            </a:lvl5pPr>
            <a:lvl6pPr marL="3918661" indent="0">
              <a:buNone/>
              <a:defRPr sz="1500"/>
            </a:lvl6pPr>
            <a:lvl7pPr marL="4702393" indent="0">
              <a:buNone/>
              <a:defRPr sz="1500"/>
            </a:lvl7pPr>
            <a:lvl8pPr marL="5486126" indent="0">
              <a:buNone/>
              <a:defRPr sz="1500"/>
            </a:lvl8pPr>
            <a:lvl9pPr marL="6269858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3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6" y="2560320"/>
            <a:ext cx="4389120" cy="302261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6" y="326814"/>
            <a:ext cx="4389120" cy="2194560"/>
          </a:xfrm>
        </p:spPr>
        <p:txBody>
          <a:bodyPr/>
          <a:lstStyle>
            <a:lvl1pPr marL="0" indent="0">
              <a:buNone/>
              <a:defRPr sz="5500"/>
            </a:lvl1pPr>
            <a:lvl2pPr marL="783732" indent="0">
              <a:buNone/>
              <a:defRPr sz="4800"/>
            </a:lvl2pPr>
            <a:lvl3pPr marL="1567464" indent="0">
              <a:buNone/>
              <a:defRPr sz="4100"/>
            </a:lvl3pPr>
            <a:lvl4pPr marL="2351197" indent="0">
              <a:buNone/>
              <a:defRPr sz="3400"/>
            </a:lvl4pPr>
            <a:lvl5pPr marL="3134929" indent="0">
              <a:buNone/>
              <a:defRPr sz="3400"/>
            </a:lvl5pPr>
            <a:lvl6pPr marL="3918661" indent="0">
              <a:buNone/>
              <a:defRPr sz="3400"/>
            </a:lvl6pPr>
            <a:lvl7pPr marL="4702393" indent="0">
              <a:buNone/>
              <a:defRPr sz="3400"/>
            </a:lvl7pPr>
            <a:lvl8pPr marL="5486126" indent="0">
              <a:buNone/>
              <a:defRPr sz="3400"/>
            </a:lvl8pPr>
            <a:lvl9pPr marL="6269858" indent="0">
              <a:buNone/>
              <a:defRPr sz="3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6" y="2862581"/>
            <a:ext cx="4389120" cy="429260"/>
          </a:xfrm>
        </p:spPr>
        <p:txBody>
          <a:bodyPr/>
          <a:lstStyle>
            <a:lvl1pPr marL="0" indent="0">
              <a:buNone/>
              <a:defRPr sz="2400"/>
            </a:lvl1pPr>
            <a:lvl2pPr marL="783732" indent="0">
              <a:buNone/>
              <a:defRPr sz="2100"/>
            </a:lvl2pPr>
            <a:lvl3pPr marL="1567464" indent="0">
              <a:buNone/>
              <a:defRPr sz="1700"/>
            </a:lvl3pPr>
            <a:lvl4pPr marL="2351197" indent="0">
              <a:buNone/>
              <a:defRPr sz="1500"/>
            </a:lvl4pPr>
            <a:lvl5pPr marL="3134929" indent="0">
              <a:buNone/>
              <a:defRPr sz="1500"/>
            </a:lvl5pPr>
            <a:lvl6pPr marL="3918661" indent="0">
              <a:buNone/>
              <a:defRPr sz="1500"/>
            </a:lvl6pPr>
            <a:lvl7pPr marL="4702393" indent="0">
              <a:buNone/>
              <a:defRPr sz="1500"/>
            </a:lvl7pPr>
            <a:lvl8pPr marL="5486126" indent="0">
              <a:buNone/>
              <a:defRPr sz="1500"/>
            </a:lvl8pPr>
            <a:lvl9pPr marL="6269858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34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5" y="146473"/>
            <a:ext cx="6583682" cy="609600"/>
          </a:xfrm>
          <a:prstGeom prst="rect">
            <a:avLst/>
          </a:prstGeom>
        </p:spPr>
        <p:txBody>
          <a:bodyPr vert="horz" lIns="156746" tIns="78373" rIns="156746" bIns="7837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5" y="853440"/>
            <a:ext cx="6583682" cy="2413847"/>
          </a:xfrm>
          <a:prstGeom prst="rect">
            <a:avLst/>
          </a:prstGeom>
        </p:spPr>
        <p:txBody>
          <a:bodyPr vert="horz" lIns="156746" tIns="78373" rIns="156746" bIns="7837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3390054"/>
            <a:ext cx="1706880" cy="194734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2" y="3390054"/>
            <a:ext cx="2316480" cy="194734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3390054"/>
            <a:ext cx="1706880" cy="194734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6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67464" rtl="0" eaLnBrk="1" latinLnBrk="0" hangingPunct="1">
        <a:spcBef>
          <a:spcPct val="0"/>
        </a:spcBef>
        <a:buNone/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7799" indent="-587799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273565" indent="-489833" algn="l" defTabSz="1567464" rtl="0" eaLnBrk="1" latinLnBrk="0" hangingPunct="1">
        <a:spcBef>
          <a:spcPct val="2000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959331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526795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10527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094260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877992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661724" indent="-391866" algn="l" defTabSz="15674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83732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67464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51197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34929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18661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02393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126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858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hyperlink" Target="http://www.xyzclinic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hyperlink" Target="http://www.xyzclinic.com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2" t="25000" r="26255" b="-1"/>
          <a:stretch/>
        </p:blipFill>
        <p:spPr>
          <a:xfrm>
            <a:off x="0" y="0"/>
            <a:ext cx="2895600" cy="3657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6673" y="2145183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</a:t>
            </a:r>
          </a:p>
          <a:p>
            <a:pPr lvl="0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Tagline]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810905"/>
            <a:ext cx="3505200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[Insert Supporting Text/Facts – 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Xxxxxxxxxxxxxxxxxxxxxxxxxxxxxxxxxxxxxxxxxxxxxxxxxxxxxxxxxxxxxxxxxxxxxxxxxxxxxxxxxxxxxxxxxxxxxxxxxxxxxxxxxxxxxxxxxxxxxxxxxxxxxxxxxxxxxxxxxxxxxxxxxxxxxxxxxxxxxxxxxxxxxxxxxxxxxxxxxxxxxxxxxxxxxxxxxxxxxxxxxxxxxxxxxxxxxxxxxxxxxxxxxxxxxxxxxx.]</a:t>
            </a:r>
          </a:p>
          <a:p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[Insert Call to Action text </a:t>
            </a:r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b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preferred 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contact method(s) here.]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33800" y="152400"/>
            <a:ext cx="3505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[Insert Positioning Text –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xxxxxxxxxxxxxxxxxxxxxxxxxx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.]</a:t>
            </a:r>
            <a:endParaRPr lang="en-US" sz="16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026" y="2440291"/>
            <a:ext cx="1447800" cy="64514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 rot="4637653">
            <a:off x="1221467" y="605339"/>
            <a:ext cx="4322643" cy="2447770"/>
            <a:chOff x="-209385" y="1843941"/>
            <a:chExt cx="7575587" cy="2430109"/>
          </a:xfrm>
        </p:grpSpPr>
        <p:sp>
          <p:nvSpPr>
            <p:cNvPr id="41" name="Flowchart: Manual Input 20"/>
            <p:cNvSpPr/>
            <p:nvPr/>
          </p:nvSpPr>
          <p:spPr>
            <a:xfrm flipH="1">
              <a:off x="-209385" y="1843941"/>
              <a:ext cx="7575587" cy="1969501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91"/>
                <a:gd name="connsiteX1" fmla="*/ 10018 w 10018"/>
                <a:gd name="connsiteY1" fmla="*/ 0 h 10091"/>
                <a:gd name="connsiteX2" fmla="*/ 10018 w 10018"/>
                <a:gd name="connsiteY2" fmla="*/ 7375 h 10091"/>
                <a:gd name="connsiteX3" fmla="*/ 0 w 10018"/>
                <a:gd name="connsiteY3" fmla="*/ 8915 h 10091"/>
                <a:gd name="connsiteX4" fmla="*/ 20 w 10018"/>
                <a:gd name="connsiteY4" fmla="*/ 5250 h 10091"/>
                <a:gd name="connsiteX0" fmla="*/ 20 w 10018"/>
                <a:gd name="connsiteY0" fmla="*/ 5250 h 10061"/>
                <a:gd name="connsiteX1" fmla="*/ 10018 w 10018"/>
                <a:gd name="connsiteY1" fmla="*/ 0 h 10061"/>
                <a:gd name="connsiteX2" fmla="*/ 10018 w 10018"/>
                <a:gd name="connsiteY2" fmla="*/ 7375 h 10061"/>
                <a:gd name="connsiteX3" fmla="*/ 0 w 10018"/>
                <a:gd name="connsiteY3" fmla="*/ 8915 h 10061"/>
                <a:gd name="connsiteX4" fmla="*/ 20 w 10018"/>
                <a:gd name="connsiteY4" fmla="*/ 5250 h 10061"/>
                <a:gd name="connsiteX0" fmla="*/ 20 w 10018"/>
                <a:gd name="connsiteY0" fmla="*/ 5250 h 9704"/>
                <a:gd name="connsiteX1" fmla="*/ 10018 w 10018"/>
                <a:gd name="connsiteY1" fmla="*/ 0 h 9704"/>
                <a:gd name="connsiteX2" fmla="*/ 10018 w 10018"/>
                <a:gd name="connsiteY2" fmla="*/ 7375 h 9704"/>
                <a:gd name="connsiteX3" fmla="*/ 0 w 10018"/>
                <a:gd name="connsiteY3" fmla="*/ 8408 h 9704"/>
                <a:gd name="connsiteX4" fmla="*/ 20 w 10018"/>
                <a:gd name="connsiteY4" fmla="*/ 5250 h 9704"/>
                <a:gd name="connsiteX0" fmla="*/ 2 w 9982"/>
                <a:gd name="connsiteY0" fmla="*/ 5410 h 9971"/>
                <a:gd name="connsiteX1" fmla="*/ 9982 w 9982"/>
                <a:gd name="connsiteY1" fmla="*/ 0 h 9971"/>
                <a:gd name="connsiteX2" fmla="*/ 9982 w 9982"/>
                <a:gd name="connsiteY2" fmla="*/ 7600 h 9971"/>
                <a:gd name="connsiteX3" fmla="*/ 1 w 9982"/>
                <a:gd name="connsiteY3" fmla="*/ 8621 h 9971"/>
                <a:gd name="connsiteX4" fmla="*/ 2 w 9982"/>
                <a:gd name="connsiteY4" fmla="*/ 5410 h 9971"/>
                <a:gd name="connsiteX0" fmla="*/ 2 w 10012"/>
                <a:gd name="connsiteY0" fmla="*/ 9555 h 14129"/>
                <a:gd name="connsiteX1" fmla="*/ 10012 w 10012"/>
                <a:gd name="connsiteY1" fmla="*/ 0 h 14129"/>
                <a:gd name="connsiteX2" fmla="*/ 10000 w 10012"/>
                <a:gd name="connsiteY2" fmla="*/ 11751 h 14129"/>
                <a:gd name="connsiteX3" fmla="*/ 1 w 10012"/>
                <a:gd name="connsiteY3" fmla="*/ 12775 h 14129"/>
                <a:gd name="connsiteX4" fmla="*/ 2 w 10012"/>
                <a:gd name="connsiteY4" fmla="*/ 9555 h 14129"/>
                <a:gd name="connsiteX0" fmla="*/ 2 w 10012"/>
                <a:gd name="connsiteY0" fmla="*/ 9555 h 14129"/>
                <a:gd name="connsiteX1" fmla="*/ 10012 w 10012"/>
                <a:gd name="connsiteY1" fmla="*/ 0 h 14129"/>
                <a:gd name="connsiteX2" fmla="*/ 10000 w 10012"/>
                <a:gd name="connsiteY2" fmla="*/ 11751 h 14129"/>
                <a:gd name="connsiteX3" fmla="*/ 1 w 10012"/>
                <a:gd name="connsiteY3" fmla="*/ 12775 h 14129"/>
                <a:gd name="connsiteX4" fmla="*/ 2 w 10012"/>
                <a:gd name="connsiteY4" fmla="*/ 9555 h 14129"/>
                <a:gd name="connsiteX0" fmla="*/ 1 w 10017"/>
                <a:gd name="connsiteY0" fmla="*/ 9605 h 14129"/>
                <a:gd name="connsiteX1" fmla="*/ 10017 w 10017"/>
                <a:gd name="connsiteY1" fmla="*/ 0 h 14129"/>
                <a:gd name="connsiteX2" fmla="*/ 10005 w 10017"/>
                <a:gd name="connsiteY2" fmla="*/ 11751 h 14129"/>
                <a:gd name="connsiteX3" fmla="*/ 6 w 10017"/>
                <a:gd name="connsiteY3" fmla="*/ 12775 h 14129"/>
                <a:gd name="connsiteX4" fmla="*/ 1 w 10017"/>
                <a:gd name="connsiteY4" fmla="*/ 9605 h 14129"/>
                <a:gd name="connsiteX0" fmla="*/ 1 w 10017"/>
                <a:gd name="connsiteY0" fmla="*/ 9605 h 14129"/>
                <a:gd name="connsiteX1" fmla="*/ 10017 w 10017"/>
                <a:gd name="connsiteY1" fmla="*/ 0 h 14129"/>
                <a:gd name="connsiteX2" fmla="*/ 10005 w 10017"/>
                <a:gd name="connsiteY2" fmla="*/ 11751 h 14129"/>
                <a:gd name="connsiteX3" fmla="*/ 6 w 10017"/>
                <a:gd name="connsiteY3" fmla="*/ 12775 h 14129"/>
                <a:gd name="connsiteX4" fmla="*/ 1 w 10017"/>
                <a:gd name="connsiteY4" fmla="*/ 9605 h 14129"/>
                <a:gd name="connsiteX0" fmla="*/ 1 w 10017"/>
                <a:gd name="connsiteY0" fmla="*/ 6919 h 14129"/>
                <a:gd name="connsiteX1" fmla="*/ 10017 w 10017"/>
                <a:gd name="connsiteY1" fmla="*/ 0 h 14129"/>
                <a:gd name="connsiteX2" fmla="*/ 10005 w 10017"/>
                <a:gd name="connsiteY2" fmla="*/ 11751 h 14129"/>
                <a:gd name="connsiteX3" fmla="*/ 6 w 10017"/>
                <a:gd name="connsiteY3" fmla="*/ 12775 h 14129"/>
                <a:gd name="connsiteX4" fmla="*/ 1 w 10017"/>
                <a:gd name="connsiteY4" fmla="*/ 6919 h 14129"/>
                <a:gd name="connsiteX0" fmla="*/ 1 w 10017"/>
                <a:gd name="connsiteY0" fmla="*/ 6919 h 14129"/>
                <a:gd name="connsiteX1" fmla="*/ 10017 w 10017"/>
                <a:gd name="connsiteY1" fmla="*/ 0 h 14129"/>
                <a:gd name="connsiteX2" fmla="*/ 10005 w 10017"/>
                <a:gd name="connsiteY2" fmla="*/ 11751 h 14129"/>
                <a:gd name="connsiteX3" fmla="*/ 6 w 10017"/>
                <a:gd name="connsiteY3" fmla="*/ 12775 h 14129"/>
                <a:gd name="connsiteX4" fmla="*/ 1 w 10017"/>
                <a:gd name="connsiteY4" fmla="*/ 6919 h 14129"/>
                <a:gd name="connsiteX0" fmla="*/ 19 w 10035"/>
                <a:gd name="connsiteY0" fmla="*/ 6919 h 13270"/>
                <a:gd name="connsiteX1" fmla="*/ 10035 w 10035"/>
                <a:gd name="connsiteY1" fmla="*/ 0 h 13270"/>
                <a:gd name="connsiteX2" fmla="*/ 10023 w 10035"/>
                <a:gd name="connsiteY2" fmla="*/ 11751 h 13270"/>
                <a:gd name="connsiteX3" fmla="*/ 0 w 10035"/>
                <a:gd name="connsiteY3" fmla="*/ 11233 h 13270"/>
                <a:gd name="connsiteX4" fmla="*/ 19 w 10035"/>
                <a:gd name="connsiteY4" fmla="*/ 6919 h 13270"/>
                <a:gd name="connsiteX0" fmla="*/ 19 w 10035"/>
                <a:gd name="connsiteY0" fmla="*/ 6919 h 13270"/>
                <a:gd name="connsiteX1" fmla="*/ 10035 w 10035"/>
                <a:gd name="connsiteY1" fmla="*/ 0 h 13270"/>
                <a:gd name="connsiteX2" fmla="*/ 10023 w 10035"/>
                <a:gd name="connsiteY2" fmla="*/ 11751 h 13270"/>
                <a:gd name="connsiteX3" fmla="*/ 0 w 10035"/>
                <a:gd name="connsiteY3" fmla="*/ 11233 h 13270"/>
                <a:gd name="connsiteX4" fmla="*/ 19 w 10035"/>
                <a:gd name="connsiteY4" fmla="*/ 6919 h 13270"/>
                <a:gd name="connsiteX0" fmla="*/ 19 w 10035"/>
                <a:gd name="connsiteY0" fmla="*/ 3445 h 9796"/>
                <a:gd name="connsiteX1" fmla="*/ 10035 w 10035"/>
                <a:gd name="connsiteY1" fmla="*/ 0 h 9796"/>
                <a:gd name="connsiteX2" fmla="*/ 10023 w 10035"/>
                <a:gd name="connsiteY2" fmla="*/ 8277 h 9796"/>
                <a:gd name="connsiteX3" fmla="*/ 0 w 10035"/>
                <a:gd name="connsiteY3" fmla="*/ 7759 h 9796"/>
                <a:gd name="connsiteX4" fmla="*/ 19 w 10035"/>
                <a:gd name="connsiteY4" fmla="*/ 3445 h 9796"/>
                <a:gd name="connsiteX0" fmla="*/ 19 w 10000"/>
                <a:gd name="connsiteY0" fmla="*/ 3517 h 10000"/>
                <a:gd name="connsiteX1" fmla="*/ 10000 w 10000"/>
                <a:gd name="connsiteY1" fmla="*/ 0 h 10000"/>
                <a:gd name="connsiteX2" fmla="*/ 9988 w 10000"/>
                <a:gd name="connsiteY2" fmla="*/ 8449 h 10000"/>
                <a:gd name="connsiteX3" fmla="*/ 0 w 10000"/>
                <a:gd name="connsiteY3" fmla="*/ 7921 h 10000"/>
                <a:gd name="connsiteX4" fmla="*/ 19 w 10000"/>
                <a:gd name="connsiteY4" fmla="*/ 3517 h 10000"/>
                <a:gd name="connsiteX0" fmla="*/ 711 w 10000"/>
                <a:gd name="connsiteY0" fmla="*/ 2971 h 10000"/>
                <a:gd name="connsiteX1" fmla="*/ 10000 w 10000"/>
                <a:gd name="connsiteY1" fmla="*/ 0 h 10000"/>
                <a:gd name="connsiteX2" fmla="*/ 9988 w 10000"/>
                <a:gd name="connsiteY2" fmla="*/ 8449 h 10000"/>
                <a:gd name="connsiteX3" fmla="*/ 0 w 10000"/>
                <a:gd name="connsiteY3" fmla="*/ 7921 h 10000"/>
                <a:gd name="connsiteX4" fmla="*/ 711 w 10000"/>
                <a:gd name="connsiteY4" fmla="*/ 2971 h 10000"/>
                <a:gd name="connsiteX0" fmla="*/ 2 w 9291"/>
                <a:gd name="connsiteY0" fmla="*/ 2971 h 10030"/>
                <a:gd name="connsiteX1" fmla="*/ 9291 w 9291"/>
                <a:gd name="connsiteY1" fmla="*/ 0 h 10030"/>
                <a:gd name="connsiteX2" fmla="*/ 9279 w 9291"/>
                <a:gd name="connsiteY2" fmla="*/ 8449 h 10030"/>
                <a:gd name="connsiteX3" fmla="*/ 2 w 9291"/>
                <a:gd name="connsiteY3" fmla="*/ 7989 h 10030"/>
                <a:gd name="connsiteX4" fmla="*/ 2 w 9291"/>
                <a:gd name="connsiteY4" fmla="*/ 2971 h 1003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39"/>
                <a:gd name="connsiteY0" fmla="*/ 2962 h 8895"/>
                <a:gd name="connsiteX1" fmla="*/ 10000 w 10039"/>
                <a:gd name="connsiteY1" fmla="*/ 0 h 8895"/>
                <a:gd name="connsiteX2" fmla="*/ 10039 w 10039"/>
                <a:gd name="connsiteY2" fmla="*/ 5051 h 8895"/>
                <a:gd name="connsiteX3" fmla="*/ 2 w 10039"/>
                <a:gd name="connsiteY3" fmla="*/ 7965 h 8895"/>
                <a:gd name="connsiteX4" fmla="*/ 2 w 10039"/>
                <a:gd name="connsiteY4" fmla="*/ 2962 h 8895"/>
                <a:gd name="connsiteX0" fmla="*/ 2 w 10239"/>
                <a:gd name="connsiteY0" fmla="*/ 3330 h 9880"/>
                <a:gd name="connsiteX1" fmla="*/ 9961 w 10239"/>
                <a:gd name="connsiteY1" fmla="*/ 0 h 9880"/>
                <a:gd name="connsiteX2" fmla="*/ 10239 w 10239"/>
                <a:gd name="connsiteY2" fmla="*/ 4884 h 9880"/>
                <a:gd name="connsiteX3" fmla="*/ 2 w 10239"/>
                <a:gd name="connsiteY3" fmla="*/ 8954 h 9880"/>
                <a:gd name="connsiteX4" fmla="*/ 2 w 10239"/>
                <a:gd name="connsiteY4" fmla="*/ 3330 h 9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39" h="9880">
                  <a:moveTo>
                    <a:pt x="2" y="3330"/>
                  </a:moveTo>
                  <a:cubicBezTo>
                    <a:pt x="2747" y="10002"/>
                    <a:pt x="9351" y="8283"/>
                    <a:pt x="9961" y="0"/>
                  </a:cubicBezTo>
                  <a:cubicBezTo>
                    <a:pt x="9961" y="2907"/>
                    <a:pt x="10239" y="1976"/>
                    <a:pt x="10239" y="4884"/>
                  </a:cubicBezTo>
                  <a:cubicBezTo>
                    <a:pt x="8702" y="7434"/>
                    <a:pt x="4841" y="11793"/>
                    <a:pt x="2" y="8954"/>
                  </a:cubicBezTo>
                  <a:cubicBezTo>
                    <a:pt x="9" y="9006"/>
                    <a:pt x="-4" y="4889"/>
                    <a:pt x="2" y="3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lowchart: Manual Input 20"/>
            <p:cNvSpPr/>
            <p:nvPr/>
          </p:nvSpPr>
          <p:spPr>
            <a:xfrm flipH="1">
              <a:off x="-34887" y="1893372"/>
              <a:ext cx="7378118" cy="2380678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91"/>
                <a:gd name="connsiteX1" fmla="*/ 10018 w 10018"/>
                <a:gd name="connsiteY1" fmla="*/ 0 h 10091"/>
                <a:gd name="connsiteX2" fmla="*/ 10018 w 10018"/>
                <a:gd name="connsiteY2" fmla="*/ 7375 h 10091"/>
                <a:gd name="connsiteX3" fmla="*/ 0 w 10018"/>
                <a:gd name="connsiteY3" fmla="*/ 8915 h 10091"/>
                <a:gd name="connsiteX4" fmla="*/ 20 w 10018"/>
                <a:gd name="connsiteY4" fmla="*/ 5250 h 10091"/>
                <a:gd name="connsiteX0" fmla="*/ 20 w 10018"/>
                <a:gd name="connsiteY0" fmla="*/ 5250 h 10061"/>
                <a:gd name="connsiteX1" fmla="*/ 10018 w 10018"/>
                <a:gd name="connsiteY1" fmla="*/ 0 h 10061"/>
                <a:gd name="connsiteX2" fmla="*/ 10018 w 10018"/>
                <a:gd name="connsiteY2" fmla="*/ 7375 h 10061"/>
                <a:gd name="connsiteX3" fmla="*/ 0 w 10018"/>
                <a:gd name="connsiteY3" fmla="*/ 8915 h 10061"/>
                <a:gd name="connsiteX4" fmla="*/ 20 w 10018"/>
                <a:gd name="connsiteY4" fmla="*/ 5250 h 10061"/>
                <a:gd name="connsiteX0" fmla="*/ 20 w 10018"/>
                <a:gd name="connsiteY0" fmla="*/ 5250 h 9704"/>
                <a:gd name="connsiteX1" fmla="*/ 10018 w 10018"/>
                <a:gd name="connsiteY1" fmla="*/ 0 h 9704"/>
                <a:gd name="connsiteX2" fmla="*/ 10018 w 10018"/>
                <a:gd name="connsiteY2" fmla="*/ 7375 h 9704"/>
                <a:gd name="connsiteX3" fmla="*/ 0 w 10018"/>
                <a:gd name="connsiteY3" fmla="*/ 8408 h 9704"/>
                <a:gd name="connsiteX4" fmla="*/ 20 w 10018"/>
                <a:gd name="connsiteY4" fmla="*/ 5250 h 9704"/>
                <a:gd name="connsiteX0" fmla="*/ 2 w 9982"/>
                <a:gd name="connsiteY0" fmla="*/ 5410 h 9971"/>
                <a:gd name="connsiteX1" fmla="*/ 9982 w 9982"/>
                <a:gd name="connsiteY1" fmla="*/ 0 h 9971"/>
                <a:gd name="connsiteX2" fmla="*/ 9982 w 9982"/>
                <a:gd name="connsiteY2" fmla="*/ 7600 h 9971"/>
                <a:gd name="connsiteX3" fmla="*/ 1 w 9982"/>
                <a:gd name="connsiteY3" fmla="*/ 8621 h 9971"/>
                <a:gd name="connsiteX4" fmla="*/ 2 w 9982"/>
                <a:gd name="connsiteY4" fmla="*/ 5410 h 9971"/>
                <a:gd name="connsiteX0" fmla="*/ 2 w 10012"/>
                <a:gd name="connsiteY0" fmla="*/ 9555 h 14129"/>
                <a:gd name="connsiteX1" fmla="*/ 10012 w 10012"/>
                <a:gd name="connsiteY1" fmla="*/ 0 h 14129"/>
                <a:gd name="connsiteX2" fmla="*/ 10000 w 10012"/>
                <a:gd name="connsiteY2" fmla="*/ 11751 h 14129"/>
                <a:gd name="connsiteX3" fmla="*/ 1 w 10012"/>
                <a:gd name="connsiteY3" fmla="*/ 12775 h 14129"/>
                <a:gd name="connsiteX4" fmla="*/ 2 w 10012"/>
                <a:gd name="connsiteY4" fmla="*/ 9555 h 14129"/>
                <a:gd name="connsiteX0" fmla="*/ 2 w 10012"/>
                <a:gd name="connsiteY0" fmla="*/ 9555 h 14129"/>
                <a:gd name="connsiteX1" fmla="*/ 10012 w 10012"/>
                <a:gd name="connsiteY1" fmla="*/ 0 h 14129"/>
                <a:gd name="connsiteX2" fmla="*/ 10000 w 10012"/>
                <a:gd name="connsiteY2" fmla="*/ 11751 h 14129"/>
                <a:gd name="connsiteX3" fmla="*/ 1 w 10012"/>
                <a:gd name="connsiteY3" fmla="*/ 12775 h 14129"/>
                <a:gd name="connsiteX4" fmla="*/ 2 w 10012"/>
                <a:gd name="connsiteY4" fmla="*/ 9555 h 14129"/>
                <a:gd name="connsiteX0" fmla="*/ 1 w 10017"/>
                <a:gd name="connsiteY0" fmla="*/ 9605 h 14129"/>
                <a:gd name="connsiteX1" fmla="*/ 10017 w 10017"/>
                <a:gd name="connsiteY1" fmla="*/ 0 h 14129"/>
                <a:gd name="connsiteX2" fmla="*/ 10005 w 10017"/>
                <a:gd name="connsiteY2" fmla="*/ 11751 h 14129"/>
                <a:gd name="connsiteX3" fmla="*/ 6 w 10017"/>
                <a:gd name="connsiteY3" fmla="*/ 12775 h 14129"/>
                <a:gd name="connsiteX4" fmla="*/ 1 w 10017"/>
                <a:gd name="connsiteY4" fmla="*/ 9605 h 14129"/>
                <a:gd name="connsiteX0" fmla="*/ 1 w 10017"/>
                <a:gd name="connsiteY0" fmla="*/ 9605 h 14129"/>
                <a:gd name="connsiteX1" fmla="*/ 10017 w 10017"/>
                <a:gd name="connsiteY1" fmla="*/ 0 h 14129"/>
                <a:gd name="connsiteX2" fmla="*/ 10005 w 10017"/>
                <a:gd name="connsiteY2" fmla="*/ 11751 h 14129"/>
                <a:gd name="connsiteX3" fmla="*/ 6 w 10017"/>
                <a:gd name="connsiteY3" fmla="*/ 12775 h 14129"/>
                <a:gd name="connsiteX4" fmla="*/ 1 w 10017"/>
                <a:gd name="connsiteY4" fmla="*/ 9605 h 14129"/>
                <a:gd name="connsiteX0" fmla="*/ 1 w 10017"/>
                <a:gd name="connsiteY0" fmla="*/ 6919 h 14129"/>
                <a:gd name="connsiteX1" fmla="*/ 10017 w 10017"/>
                <a:gd name="connsiteY1" fmla="*/ 0 h 14129"/>
                <a:gd name="connsiteX2" fmla="*/ 10005 w 10017"/>
                <a:gd name="connsiteY2" fmla="*/ 11751 h 14129"/>
                <a:gd name="connsiteX3" fmla="*/ 6 w 10017"/>
                <a:gd name="connsiteY3" fmla="*/ 12775 h 14129"/>
                <a:gd name="connsiteX4" fmla="*/ 1 w 10017"/>
                <a:gd name="connsiteY4" fmla="*/ 6919 h 14129"/>
                <a:gd name="connsiteX0" fmla="*/ 1 w 10017"/>
                <a:gd name="connsiteY0" fmla="*/ 6919 h 14129"/>
                <a:gd name="connsiteX1" fmla="*/ 10017 w 10017"/>
                <a:gd name="connsiteY1" fmla="*/ 0 h 14129"/>
                <a:gd name="connsiteX2" fmla="*/ 10005 w 10017"/>
                <a:gd name="connsiteY2" fmla="*/ 11751 h 14129"/>
                <a:gd name="connsiteX3" fmla="*/ 6 w 10017"/>
                <a:gd name="connsiteY3" fmla="*/ 12775 h 14129"/>
                <a:gd name="connsiteX4" fmla="*/ 1 w 10017"/>
                <a:gd name="connsiteY4" fmla="*/ 6919 h 14129"/>
                <a:gd name="connsiteX0" fmla="*/ 19 w 10035"/>
                <a:gd name="connsiteY0" fmla="*/ 6919 h 13270"/>
                <a:gd name="connsiteX1" fmla="*/ 10035 w 10035"/>
                <a:gd name="connsiteY1" fmla="*/ 0 h 13270"/>
                <a:gd name="connsiteX2" fmla="*/ 10023 w 10035"/>
                <a:gd name="connsiteY2" fmla="*/ 11751 h 13270"/>
                <a:gd name="connsiteX3" fmla="*/ 0 w 10035"/>
                <a:gd name="connsiteY3" fmla="*/ 11233 h 13270"/>
                <a:gd name="connsiteX4" fmla="*/ 19 w 10035"/>
                <a:gd name="connsiteY4" fmla="*/ 6919 h 13270"/>
                <a:gd name="connsiteX0" fmla="*/ 19 w 10035"/>
                <a:gd name="connsiteY0" fmla="*/ 6919 h 13270"/>
                <a:gd name="connsiteX1" fmla="*/ 10035 w 10035"/>
                <a:gd name="connsiteY1" fmla="*/ 0 h 13270"/>
                <a:gd name="connsiteX2" fmla="*/ 10023 w 10035"/>
                <a:gd name="connsiteY2" fmla="*/ 11751 h 13270"/>
                <a:gd name="connsiteX3" fmla="*/ 0 w 10035"/>
                <a:gd name="connsiteY3" fmla="*/ 11233 h 13270"/>
                <a:gd name="connsiteX4" fmla="*/ 19 w 10035"/>
                <a:gd name="connsiteY4" fmla="*/ 6919 h 13270"/>
                <a:gd name="connsiteX0" fmla="*/ 19 w 10035"/>
                <a:gd name="connsiteY0" fmla="*/ 3445 h 9796"/>
                <a:gd name="connsiteX1" fmla="*/ 10035 w 10035"/>
                <a:gd name="connsiteY1" fmla="*/ 0 h 9796"/>
                <a:gd name="connsiteX2" fmla="*/ 10023 w 10035"/>
                <a:gd name="connsiteY2" fmla="*/ 8277 h 9796"/>
                <a:gd name="connsiteX3" fmla="*/ 0 w 10035"/>
                <a:gd name="connsiteY3" fmla="*/ 7759 h 9796"/>
                <a:gd name="connsiteX4" fmla="*/ 19 w 10035"/>
                <a:gd name="connsiteY4" fmla="*/ 3445 h 9796"/>
                <a:gd name="connsiteX0" fmla="*/ 19 w 10000"/>
                <a:gd name="connsiteY0" fmla="*/ 3517 h 10000"/>
                <a:gd name="connsiteX1" fmla="*/ 10000 w 10000"/>
                <a:gd name="connsiteY1" fmla="*/ 0 h 10000"/>
                <a:gd name="connsiteX2" fmla="*/ 9988 w 10000"/>
                <a:gd name="connsiteY2" fmla="*/ 8449 h 10000"/>
                <a:gd name="connsiteX3" fmla="*/ 0 w 10000"/>
                <a:gd name="connsiteY3" fmla="*/ 7921 h 10000"/>
                <a:gd name="connsiteX4" fmla="*/ 19 w 10000"/>
                <a:gd name="connsiteY4" fmla="*/ 3517 h 10000"/>
                <a:gd name="connsiteX0" fmla="*/ 711 w 10000"/>
                <a:gd name="connsiteY0" fmla="*/ 2971 h 10000"/>
                <a:gd name="connsiteX1" fmla="*/ 10000 w 10000"/>
                <a:gd name="connsiteY1" fmla="*/ 0 h 10000"/>
                <a:gd name="connsiteX2" fmla="*/ 9988 w 10000"/>
                <a:gd name="connsiteY2" fmla="*/ 8449 h 10000"/>
                <a:gd name="connsiteX3" fmla="*/ 0 w 10000"/>
                <a:gd name="connsiteY3" fmla="*/ 7921 h 10000"/>
                <a:gd name="connsiteX4" fmla="*/ 711 w 10000"/>
                <a:gd name="connsiteY4" fmla="*/ 2971 h 10000"/>
                <a:gd name="connsiteX0" fmla="*/ 2 w 9291"/>
                <a:gd name="connsiteY0" fmla="*/ 2971 h 10030"/>
                <a:gd name="connsiteX1" fmla="*/ 9291 w 9291"/>
                <a:gd name="connsiteY1" fmla="*/ 0 h 10030"/>
                <a:gd name="connsiteX2" fmla="*/ 9279 w 9291"/>
                <a:gd name="connsiteY2" fmla="*/ 8449 h 10030"/>
                <a:gd name="connsiteX3" fmla="*/ 2 w 9291"/>
                <a:gd name="connsiteY3" fmla="*/ 7989 h 10030"/>
                <a:gd name="connsiteX4" fmla="*/ 2 w 9291"/>
                <a:gd name="connsiteY4" fmla="*/ 2971 h 1003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00"/>
                <a:gd name="connsiteY0" fmla="*/ 2962 h 10000"/>
                <a:gd name="connsiteX1" fmla="*/ 10000 w 10000"/>
                <a:gd name="connsiteY1" fmla="*/ 0 h 10000"/>
                <a:gd name="connsiteX2" fmla="*/ 9987 w 10000"/>
                <a:gd name="connsiteY2" fmla="*/ 8424 h 10000"/>
                <a:gd name="connsiteX3" fmla="*/ 2 w 10000"/>
                <a:gd name="connsiteY3" fmla="*/ 7965 h 10000"/>
                <a:gd name="connsiteX4" fmla="*/ 2 w 10000"/>
                <a:gd name="connsiteY4" fmla="*/ 2962 h 10000"/>
                <a:gd name="connsiteX0" fmla="*/ 2 w 10083"/>
                <a:gd name="connsiteY0" fmla="*/ 4832 h 11870"/>
                <a:gd name="connsiteX1" fmla="*/ 10083 w 10083"/>
                <a:gd name="connsiteY1" fmla="*/ 0 h 11870"/>
                <a:gd name="connsiteX2" fmla="*/ 9987 w 10083"/>
                <a:gd name="connsiteY2" fmla="*/ 10294 h 11870"/>
                <a:gd name="connsiteX3" fmla="*/ 2 w 10083"/>
                <a:gd name="connsiteY3" fmla="*/ 9835 h 11870"/>
                <a:gd name="connsiteX4" fmla="*/ 2 w 10083"/>
                <a:gd name="connsiteY4" fmla="*/ 4832 h 11870"/>
                <a:gd name="connsiteX0" fmla="*/ 2 w 10083"/>
                <a:gd name="connsiteY0" fmla="*/ 4832 h 11870"/>
                <a:gd name="connsiteX1" fmla="*/ 10083 w 10083"/>
                <a:gd name="connsiteY1" fmla="*/ 0 h 11870"/>
                <a:gd name="connsiteX2" fmla="*/ 9987 w 10083"/>
                <a:gd name="connsiteY2" fmla="*/ 10294 h 11870"/>
                <a:gd name="connsiteX3" fmla="*/ 2 w 10083"/>
                <a:gd name="connsiteY3" fmla="*/ 9835 h 11870"/>
                <a:gd name="connsiteX4" fmla="*/ 2 w 10083"/>
                <a:gd name="connsiteY4" fmla="*/ 4832 h 11870"/>
                <a:gd name="connsiteX0" fmla="*/ 2 w 10083"/>
                <a:gd name="connsiteY0" fmla="*/ 4832 h 11870"/>
                <a:gd name="connsiteX1" fmla="*/ 10083 w 10083"/>
                <a:gd name="connsiteY1" fmla="*/ 0 h 11870"/>
                <a:gd name="connsiteX2" fmla="*/ 9987 w 10083"/>
                <a:gd name="connsiteY2" fmla="*/ 10294 h 11870"/>
                <a:gd name="connsiteX3" fmla="*/ 2 w 10083"/>
                <a:gd name="connsiteY3" fmla="*/ 9835 h 11870"/>
                <a:gd name="connsiteX4" fmla="*/ 2 w 10083"/>
                <a:gd name="connsiteY4" fmla="*/ 4832 h 11870"/>
                <a:gd name="connsiteX0" fmla="*/ 2 w 10011"/>
                <a:gd name="connsiteY0" fmla="*/ 4662 h 11700"/>
                <a:gd name="connsiteX1" fmla="*/ 10011 w 10011"/>
                <a:gd name="connsiteY1" fmla="*/ 0 h 11700"/>
                <a:gd name="connsiteX2" fmla="*/ 9987 w 10011"/>
                <a:gd name="connsiteY2" fmla="*/ 10124 h 11700"/>
                <a:gd name="connsiteX3" fmla="*/ 2 w 10011"/>
                <a:gd name="connsiteY3" fmla="*/ 9665 h 11700"/>
                <a:gd name="connsiteX4" fmla="*/ 2 w 10011"/>
                <a:gd name="connsiteY4" fmla="*/ 4662 h 11700"/>
                <a:gd name="connsiteX0" fmla="*/ 2 w 10011"/>
                <a:gd name="connsiteY0" fmla="*/ 4662 h 11700"/>
                <a:gd name="connsiteX1" fmla="*/ 10011 w 10011"/>
                <a:gd name="connsiteY1" fmla="*/ 0 h 11700"/>
                <a:gd name="connsiteX2" fmla="*/ 9987 w 10011"/>
                <a:gd name="connsiteY2" fmla="*/ 10124 h 11700"/>
                <a:gd name="connsiteX3" fmla="*/ 2 w 10011"/>
                <a:gd name="connsiteY3" fmla="*/ 9665 h 11700"/>
                <a:gd name="connsiteX4" fmla="*/ 2 w 10011"/>
                <a:gd name="connsiteY4" fmla="*/ 4662 h 11700"/>
                <a:gd name="connsiteX0" fmla="*/ 2 w 10011"/>
                <a:gd name="connsiteY0" fmla="*/ 4662 h 11700"/>
                <a:gd name="connsiteX1" fmla="*/ 10011 w 10011"/>
                <a:gd name="connsiteY1" fmla="*/ 0 h 11700"/>
                <a:gd name="connsiteX2" fmla="*/ 9987 w 10011"/>
                <a:gd name="connsiteY2" fmla="*/ 10124 h 11700"/>
                <a:gd name="connsiteX3" fmla="*/ 2 w 10011"/>
                <a:gd name="connsiteY3" fmla="*/ 9665 h 11700"/>
                <a:gd name="connsiteX4" fmla="*/ 2 w 10011"/>
                <a:gd name="connsiteY4" fmla="*/ 4662 h 11700"/>
                <a:gd name="connsiteX0" fmla="*/ 2 w 10011"/>
                <a:gd name="connsiteY0" fmla="*/ 5580 h 11700"/>
                <a:gd name="connsiteX1" fmla="*/ 10011 w 10011"/>
                <a:gd name="connsiteY1" fmla="*/ 0 h 11700"/>
                <a:gd name="connsiteX2" fmla="*/ 9987 w 10011"/>
                <a:gd name="connsiteY2" fmla="*/ 10124 h 11700"/>
                <a:gd name="connsiteX3" fmla="*/ 2 w 10011"/>
                <a:gd name="connsiteY3" fmla="*/ 9665 h 11700"/>
                <a:gd name="connsiteX4" fmla="*/ 2 w 10011"/>
                <a:gd name="connsiteY4" fmla="*/ 5580 h 11700"/>
                <a:gd name="connsiteX0" fmla="*/ 2 w 10011"/>
                <a:gd name="connsiteY0" fmla="*/ 5580 h 11700"/>
                <a:gd name="connsiteX1" fmla="*/ 10011 w 10011"/>
                <a:gd name="connsiteY1" fmla="*/ 0 h 11700"/>
                <a:gd name="connsiteX2" fmla="*/ 9987 w 10011"/>
                <a:gd name="connsiteY2" fmla="*/ 10124 h 11700"/>
                <a:gd name="connsiteX3" fmla="*/ 2 w 10011"/>
                <a:gd name="connsiteY3" fmla="*/ 9665 h 11700"/>
                <a:gd name="connsiteX4" fmla="*/ 2 w 10011"/>
                <a:gd name="connsiteY4" fmla="*/ 5580 h 11700"/>
                <a:gd name="connsiteX0" fmla="*/ 2 w 10011"/>
                <a:gd name="connsiteY0" fmla="*/ 5580 h 11700"/>
                <a:gd name="connsiteX1" fmla="*/ 10011 w 10011"/>
                <a:gd name="connsiteY1" fmla="*/ 0 h 11700"/>
                <a:gd name="connsiteX2" fmla="*/ 9987 w 10011"/>
                <a:gd name="connsiteY2" fmla="*/ 10124 h 11700"/>
                <a:gd name="connsiteX3" fmla="*/ 2 w 10011"/>
                <a:gd name="connsiteY3" fmla="*/ 9665 h 11700"/>
                <a:gd name="connsiteX4" fmla="*/ 2 w 10011"/>
                <a:gd name="connsiteY4" fmla="*/ 5580 h 11700"/>
                <a:gd name="connsiteX0" fmla="*/ 2 w 10013"/>
                <a:gd name="connsiteY0" fmla="*/ 5580 h 10643"/>
                <a:gd name="connsiteX1" fmla="*/ 10011 w 10013"/>
                <a:gd name="connsiteY1" fmla="*/ 0 h 10643"/>
                <a:gd name="connsiteX2" fmla="*/ 10013 w 10013"/>
                <a:gd name="connsiteY2" fmla="*/ 7021 h 10643"/>
                <a:gd name="connsiteX3" fmla="*/ 2 w 10013"/>
                <a:gd name="connsiteY3" fmla="*/ 9665 h 10643"/>
                <a:gd name="connsiteX4" fmla="*/ 2 w 10013"/>
                <a:gd name="connsiteY4" fmla="*/ 5580 h 10643"/>
                <a:gd name="connsiteX0" fmla="*/ 2 w 10013"/>
                <a:gd name="connsiteY0" fmla="*/ 5580 h 10425"/>
                <a:gd name="connsiteX1" fmla="*/ 10011 w 10013"/>
                <a:gd name="connsiteY1" fmla="*/ 0 h 10425"/>
                <a:gd name="connsiteX2" fmla="*/ 10013 w 10013"/>
                <a:gd name="connsiteY2" fmla="*/ 5537 h 10425"/>
                <a:gd name="connsiteX3" fmla="*/ 2 w 10013"/>
                <a:gd name="connsiteY3" fmla="*/ 9665 h 10425"/>
                <a:gd name="connsiteX4" fmla="*/ 2 w 10013"/>
                <a:gd name="connsiteY4" fmla="*/ 5580 h 10425"/>
                <a:gd name="connsiteX0" fmla="*/ 2 w 10013"/>
                <a:gd name="connsiteY0" fmla="*/ 5580 h 10664"/>
                <a:gd name="connsiteX1" fmla="*/ 10011 w 10013"/>
                <a:gd name="connsiteY1" fmla="*/ 0 h 10664"/>
                <a:gd name="connsiteX2" fmla="*/ 10013 w 10013"/>
                <a:gd name="connsiteY2" fmla="*/ 5537 h 10664"/>
                <a:gd name="connsiteX3" fmla="*/ 2 w 10013"/>
                <a:gd name="connsiteY3" fmla="*/ 9665 h 10664"/>
                <a:gd name="connsiteX4" fmla="*/ 2 w 10013"/>
                <a:gd name="connsiteY4" fmla="*/ 5580 h 10664"/>
                <a:gd name="connsiteX0" fmla="*/ 2 w 10011"/>
                <a:gd name="connsiteY0" fmla="*/ 5580 h 10451"/>
                <a:gd name="connsiteX1" fmla="*/ 10011 w 10011"/>
                <a:gd name="connsiteY1" fmla="*/ 0 h 10451"/>
                <a:gd name="connsiteX2" fmla="*/ 10003 w 10011"/>
                <a:gd name="connsiteY2" fmla="*/ 4114 h 10451"/>
                <a:gd name="connsiteX3" fmla="*/ 2 w 10011"/>
                <a:gd name="connsiteY3" fmla="*/ 9665 h 10451"/>
                <a:gd name="connsiteX4" fmla="*/ 2 w 10011"/>
                <a:gd name="connsiteY4" fmla="*/ 5580 h 10451"/>
                <a:gd name="connsiteX0" fmla="*/ 2 w 10011"/>
                <a:gd name="connsiteY0" fmla="*/ 5580 h 10623"/>
                <a:gd name="connsiteX1" fmla="*/ 10011 w 10011"/>
                <a:gd name="connsiteY1" fmla="*/ 0 h 10623"/>
                <a:gd name="connsiteX2" fmla="*/ 10003 w 10011"/>
                <a:gd name="connsiteY2" fmla="*/ 4114 h 10623"/>
                <a:gd name="connsiteX3" fmla="*/ 2 w 10011"/>
                <a:gd name="connsiteY3" fmla="*/ 9665 h 10623"/>
                <a:gd name="connsiteX4" fmla="*/ 2 w 10011"/>
                <a:gd name="connsiteY4" fmla="*/ 5580 h 1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1" h="10623">
                  <a:moveTo>
                    <a:pt x="2" y="5580"/>
                  </a:moveTo>
                  <a:cubicBezTo>
                    <a:pt x="1310" y="8557"/>
                    <a:pt x="9171" y="10870"/>
                    <a:pt x="10011" y="0"/>
                  </a:cubicBezTo>
                  <a:cubicBezTo>
                    <a:pt x="10011" y="2586"/>
                    <a:pt x="10003" y="1527"/>
                    <a:pt x="10003" y="4114"/>
                  </a:cubicBezTo>
                  <a:cubicBezTo>
                    <a:pt x="8760" y="9514"/>
                    <a:pt x="4860" y="12190"/>
                    <a:pt x="2" y="9665"/>
                  </a:cubicBezTo>
                  <a:cubicBezTo>
                    <a:pt x="9" y="9711"/>
                    <a:pt x="-4" y="6967"/>
                    <a:pt x="2" y="558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133601" y="3174698"/>
            <a:ext cx="5105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Institutes of Health, U.S. Department of Health and Human Services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16312" y="1505275"/>
            <a:ext cx="1393148" cy="966190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[Insert or</a:t>
            </a:r>
          </a:p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Customize</a:t>
            </a:r>
          </a:p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Decorative</a:t>
            </a:r>
          </a:p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</a:t>
            </a:r>
          </a:p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Graphic]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809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790700" y="0"/>
            <a:ext cx="5524500" cy="3657599"/>
          </a:xfrm>
          <a:prstGeom prst="rect">
            <a:avLst/>
          </a:prstGeom>
          <a:solidFill>
            <a:srgbClr val="FFC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114800" y="3276600"/>
            <a:ext cx="3124200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by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Institutes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of Health, U.S. Department of Health and Human Services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7" t="15477" r="3563" b="27378"/>
          <a:stretch/>
        </p:blipFill>
        <p:spPr>
          <a:xfrm>
            <a:off x="1" y="0"/>
            <a:ext cx="3505199" cy="3657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5" r="4925"/>
          <a:stretch/>
        </p:blipFill>
        <p:spPr>
          <a:xfrm rot="16963308">
            <a:off x="-1330909" y="-1088402"/>
            <a:ext cx="7896690" cy="3552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184" y="2590800"/>
            <a:ext cx="1539030" cy="6858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51992" y="1196589"/>
            <a:ext cx="1447800" cy="1631216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lvl="0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b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comes</a:t>
            </a:r>
            <a:b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</a:t>
            </a:r>
            <a:b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out</a:t>
            </a:r>
            <a:b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swinging.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91000" y="711875"/>
            <a:ext cx="2819399" cy="189282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 staggering 1.5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new cases of cancer are expected to be diagnosed in 2015. You can help to reduce this number by joining any of our clinical trials on cancer prevention. </a:t>
            </a:r>
            <a:endParaRPr 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How can you help?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call toll free at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1-800-555-1234</a:t>
            </a:r>
            <a:b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9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www.xyzClinic.com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You can also follow </a:t>
            </a:r>
            <a:r>
              <a:rPr lang="en-US" sz="9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     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US" sz="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b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     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  <a:r>
              <a:rPr lang="en-US" sz="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twitter.com/</a:t>
            </a:r>
            <a:r>
              <a:rPr lang="en-US" sz="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91000" y="228463"/>
            <a:ext cx="28939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need your help to learn how </a:t>
            </a:r>
            <a:r>
              <a:rPr lang="en-US" sz="1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prevent 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before it starts.</a:t>
            </a:r>
            <a:endParaRPr lang="en-US" sz="1400" dirty="0">
              <a:solidFill>
                <a:srgbClr val="7030A0"/>
              </a:solidFill>
            </a:endParaRPr>
          </a:p>
        </p:txBody>
      </p:sp>
      <p:pic>
        <p:nvPicPr>
          <p:cNvPr id="10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330" y="2270299"/>
            <a:ext cx="124002" cy="11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24" y="2407090"/>
            <a:ext cx="137110" cy="131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520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" t="13855" r="10271" b="24438"/>
          <a:stretch/>
        </p:blipFill>
        <p:spPr>
          <a:xfrm>
            <a:off x="0" y="-19050"/>
            <a:ext cx="3503589" cy="3648075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-1127760" y="1592579"/>
            <a:ext cx="5050923" cy="3246121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070" y="2590800"/>
            <a:ext cx="1521930" cy="67818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268812" y="711875"/>
            <a:ext cx="2819399" cy="189282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 staggering 1.5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new cases of cancer are expected to be diagnosed in 2015. You can help to reduce this number by joining any of our clinical trials on cancer prevention. </a:t>
            </a:r>
            <a:endParaRPr 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How can you help?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call toll free at </a:t>
            </a:r>
            <a:r>
              <a:rPr lang="en-US" sz="9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1-800-555-1234</a:t>
            </a:r>
            <a:br>
              <a:rPr lang="en-US" sz="9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9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sz="9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9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www.xyzClinic.com</a:t>
            </a:r>
            <a:r>
              <a:rPr lang="en-US" sz="9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You can also follow </a:t>
            </a:r>
            <a:r>
              <a:rPr lang="en-US" sz="9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</a:t>
            </a:r>
            <a:r>
              <a:rPr lang="en-US" sz="9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US" sz="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</a:p>
          <a:p>
            <a:pPr algn="ctr"/>
            <a:r>
              <a:rPr lang="en-US" sz="9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9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     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  <a:r>
              <a:rPr lang="en-US" sz="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twitter.com/</a:t>
            </a:r>
            <a:r>
              <a:rPr lang="en-US" sz="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68812" y="228463"/>
            <a:ext cx="28939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need your help to learn how </a:t>
            </a:r>
            <a:r>
              <a:rPr lang="en-US" sz="1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prevent 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before it starts.</a:t>
            </a:r>
            <a:endParaRPr lang="en-US" sz="1400" dirty="0">
              <a:solidFill>
                <a:srgbClr val="00B0F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 rot="5817855">
            <a:off x="1248810" y="1274473"/>
            <a:ext cx="4352395" cy="1322035"/>
            <a:chOff x="-446094" y="2786140"/>
            <a:chExt cx="4352395" cy="1538602"/>
          </a:xfrm>
        </p:grpSpPr>
        <p:sp>
          <p:nvSpPr>
            <p:cNvPr id="11" name="Flowchart: Process 28"/>
            <p:cNvSpPr/>
            <p:nvPr/>
          </p:nvSpPr>
          <p:spPr>
            <a:xfrm rot="467633" flipH="1">
              <a:off x="-394922" y="2786140"/>
              <a:ext cx="4301223" cy="149685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4" h="10254">
                  <a:moveTo>
                    <a:pt x="0" y="2135"/>
                  </a:moveTo>
                  <a:cubicBezTo>
                    <a:pt x="4087" y="-4828"/>
                    <a:pt x="7512" y="7843"/>
                    <a:pt x="9941" y="3488"/>
                  </a:cubicBezTo>
                  <a:cubicBezTo>
                    <a:pt x="9948" y="4830"/>
                    <a:pt x="9931" y="8484"/>
                    <a:pt x="9944" y="9896"/>
                  </a:cubicBezTo>
                  <a:cubicBezTo>
                    <a:pt x="6708" y="12715"/>
                    <a:pt x="4307" y="-2242"/>
                    <a:pt x="183" y="4443"/>
                  </a:cubicBezTo>
                  <a:cubicBezTo>
                    <a:pt x="170" y="2637"/>
                    <a:pt x="49" y="2692"/>
                    <a:pt x="0" y="2135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Process 28"/>
            <p:cNvSpPr/>
            <p:nvPr/>
          </p:nvSpPr>
          <p:spPr>
            <a:xfrm rot="194242" flipH="1">
              <a:off x="-446094" y="2984379"/>
              <a:ext cx="4332192" cy="1340363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710"/>
                <a:gd name="connsiteX1" fmla="*/ 9997 w 10000"/>
                <a:gd name="connsiteY1" fmla="*/ 3402 h 9710"/>
                <a:gd name="connsiteX2" fmla="*/ 10000 w 10000"/>
                <a:gd name="connsiteY2" fmla="*/ 9651 h 9710"/>
                <a:gd name="connsiteX3" fmla="*/ 184 w 10000"/>
                <a:gd name="connsiteY3" fmla="*/ 4333 h 9710"/>
                <a:gd name="connsiteX4" fmla="*/ 0 w 10000"/>
                <a:gd name="connsiteY4" fmla="*/ 2082 h 9710"/>
                <a:gd name="connsiteX0" fmla="*/ 0 w 10072"/>
                <a:gd name="connsiteY0" fmla="*/ 2144 h 9222"/>
                <a:gd name="connsiteX1" fmla="*/ 9997 w 10072"/>
                <a:gd name="connsiteY1" fmla="*/ 3504 h 9222"/>
                <a:gd name="connsiteX2" fmla="*/ 10072 w 10072"/>
                <a:gd name="connsiteY2" fmla="*/ 9157 h 9222"/>
                <a:gd name="connsiteX3" fmla="*/ 184 w 10072"/>
                <a:gd name="connsiteY3" fmla="*/ 4462 h 9222"/>
                <a:gd name="connsiteX4" fmla="*/ 0 w 10072"/>
                <a:gd name="connsiteY4" fmla="*/ 2144 h 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72" h="9222">
                  <a:moveTo>
                    <a:pt x="0" y="2144"/>
                  </a:moveTo>
                  <a:cubicBezTo>
                    <a:pt x="4110" y="-4849"/>
                    <a:pt x="7554" y="7877"/>
                    <a:pt x="9997" y="3504"/>
                  </a:cubicBezTo>
                  <a:cubicBezTo>
                    <a:pt x="10004" y="4851"/>
                    <a:pt x="10059" y="7739"/>
                    <a:pt x="10072" y="9157"/>
                  </a:cubicBezTo>
                  <a:cubicBezTo>
                    <a:pt x="6048" y="10226"/>
                    <a:pt x="4331" y="-2251"/>
                    <a:pt x="184" y="4462"/>
                  </a:cubicBezTo>
                  <a:cubicBezTo>
                    <a:pt x="171" y="2649"/>
                    <a:pt x="49" y="2703"/>
                    <a:pt x="0" y="214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56442" y="2607620"/>
            <a:ext cx="2578198" cy="738664"/>
          </a:xfrm>
          <a:prstGeom prst="rect">
            <a:avLst/>
          </a:prstGeom>
          <a:noFill/>
          <a:effectLst>
            <a:glow>
              <a:schemeClr val="bg1">
                <a:alpha val="71000"/>
              </a:schemeClr>
            </a:glow>
            <a:outerShdw dist="12700" dir="2700000" algn="ctr" rotWithShape="0">
              <a:schemeClr val="accent6">
                <a:lumMod val="50000"/>
                <a:alpha val="90000"/>
              </a:scheme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2400" b="1" dirty="0" smtClean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2400" b="1" dirty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400" b="1" dirty="0" smtClean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 all</a:t>
            </a:r>
            <a:r>
              <a:rPr lang="en-US" sz="2400" b="1" dirty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we help </a:t>
            </a:r>
            <a:r>
              <a:rPr lang="en-US" sz="2400" b="1" dirty="0" smtClean="0">
                <a:solidFill>
                  <a:srgbClr val="FF9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each other.</a:t>
            </a:r>
            <a:endParaRPr lang="en-US" sz="2400" dirty="0">
              <a:solidFill>
                <a:srgbClr val="FF99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14800" y="3276600"/>
            <a:ext cx="3124200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This study is funded </a:t>
            </a:r>
            <a:r>
              <a:rPr lang="en-US" sz="70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70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National Cancer 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Institute,</a:t>
            </a:r>
            <a:b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Institutes 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of Health, U.S. Department of Health and Human Services</a:t>
            </a:r>
            <a:r>
              <a:rPr lang="en-US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903" y="2270299"/>
            <a:ext cx="124002" cy="11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59" y="2407090"/>
            <a:ext cx="137110" cy="131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688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1960</TotalTime>
  <Words>279</Words>
  <Application>Microsoft Office PowerPoint</Application>
  <PresentationFormat>Custom</PresentationFormat>
  <Paragraphs>41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Morales, Ronald</dc:creator>
  <cp:lastModifiedBy>Leslie Mundy</cp:lastModifiedBy>
  <cp:revision>37</cp:revision>
  <cp:lastPrinted>2015-09-09T12:15:21Z</cp:lastPrinted>
  <dcterms:created xsi:type="dcterms:W3CDTF">2015-08-25T13:19:44Z</dcterms:created>
  <dcterms:modified xsi:type="dcterms:W3CDTF">2020-07-31T15:41:10Z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0A911FF0-ECC3-4210-955C-7354BD357028</vt:lpwstr>
  </property>
  <property fmtid="{D5CDD505-2E9C-101B-9397-08002B2CF9AE}" pid="3" name="ArticulatePath">
    <vt:lpwstr>DCPAQuIPToolkit_PrintAd_HalfPageWide_Template_24Aug2015</vt:lpwstr>
  </property>
</Properties>
</file>